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0"/>
  </p:notesMasterIdLst>
  <p:sldIdLst>
    <p:sldId id="256" r:id="rId2"/>
    <p:sldId id="1589" r:id="rId3"/>
    <p:sldId id="411" r:id="rId4"/>
    <p:sldId id="468" r:id="rId5"/>
    <p:sldId id="460" r:id="rId6"/>
    <p:sldId id="1575" r:id="rId7"/>
    <p:sldId id="523" r:id="rId8"/>
    <p:sldId id="467" r:id="rId9"/>
    <p:sldId id="1307" r:id="rId10"/>
    <p:sldId id="489" r:id="rId11"/>
    <p:sldId id="490" r:id="rId12"/>
    <p:sldId id="1578" r:id="rId13"/>
    <p:sldId id="491" r:id="rId14"/>
    <p:sldId id="1579" r:id="rId15"/>
    <p:sldId id="1580" r:id="rId16"/>
    <p:sldId id="1581" r:id="rId17"/>
    <p:sldId id="1303" r:id="rId18"/>
    <p:sldId id="1236" r:id="rId19"/>
    <p:sldId id="1237" r:id="rId20"/>
    <p:sldId id="1582" r:id="rId21"/>
    <p:sldId id="1583" r:id="rId22"/>
    <p:sldId id="1590" r:id="rId23"/>
    <p:sldId id="1584" r:id="rId24"/>
    <p:sldId id="414" r:id="rId25"/>
    <p:sldId id="415" r:id="rId26"/>
    <p:sldId id="416" r:id="rId27"/>
    <p:sldId id="417" r:id="rId28"/>
    <p:sldId id="418" r:id="rId29"/>
    <p:sldId id="419" r:id="rId30"/>
    <p:sldId id="420" r:id="rId31"/>
    <p:sldId id="421" r:id="rId32"/>
    <p:sldId id="422" r:id="rId33"/>
    <p:sldId id="423" r:id="rId34"/>
    <p:sldId id="424" r:id="rId35"/>
    <p:sldId id="425" r:id="rId36"/>
    <p:sldId id="426" r:id="rId37"/>
    <p:sldId id="427" r:id="rId38"/>
    <p:sldId id="428" r:id="rId39"/>
    <p:sldId id="429" r:id="rId40"/>
    <p:sldId id="430" r:id="rId41"/>
    <p:sldId id="431" r:id="rId42"/>
    <p:sldId id="432" r:id="rId43"/>
    <p:sldId id="433" r:id="rId44"/>
    <p:sldId id="434" r:id="rId45"/>
    <p:sldId id="435" r:id="rId46"/>
    <p:sldId id="436" r:id="rId47"/>
    <p:sldId id="437" r:id="rId48"/>
    <p:sldId id="438" r:id="rId49"/>
    <p:sldId id="439" r:id="rId50"/>
    <p:sldId id="440" r:id="rId51"/>
    <p:sldId id="410" r:id="rId52"/>
    <p:sldId id="441" r:id="rId53"/>
    <p:sldId id="442" r:id="rId54"/>
    <p:sldId id="443" r:id="rId55"/>
    <p:sldId id="444" r:id="rId56"/>
    <p:sldId id="445" r:id="rId57"/>
    <p:sldId id="447" r:id="rId58"/>
    <p:sldId id="448" r:id="rId59"/>
    <p:sldId id="449" r:id="rId60"/>
    <p:sldId id="450" r:id="rId61"/>
    <p:sldId id="451" r:id="rId62"/>
    <p:sldId id="452" r:id="rId63"/>
    <p:sldId id="453" r:id="rId64"/>
    <p:sldId id="454" r:id="rId65"/>
    <p:sldId id="455" r:id="rId66"/>
    <p:sldId id="456" r:id="rId67"/>
    <p:sldId id="457" r:id="rId68"/>
    <p:sldId id="459" r:id="rId69"/>
    <p:sldId id="458" r:id="rId70"/>
    <p:sldId id="1576" r:id="rId71"/>
    <p:sldId id="471" r:id="rId72"/>
    <p:sldId id="472" r:id="rId73"/>
    <p:sldId id="473" r:id="rId74"/>
    <p:sldId id="474" r:id="rId75"/>
    <p:sldId id="475" r:id="rId76"/>
    <p:sldId id="476" r:id="rId77"/>
    <p:sldId id="478" r:id="rId78"/>
    <p:sldId id="477" r:id="rId79"/>
    <p:sldId id="479" r:id="rId80"/>
    <p:sldId id="480" r:id="rId81"/>
    <p:sldId id="481" r:id="rId82"/>
    <p:sldId id="482" r:id="rId83"/>
    <p:sldId id="483" r:id="rId84"/>
    <p:sldId id="484" r:id="rId85"/>
    <p:sldId id="485" r:id="rId86"/>
    <p:sldId id="1591" r:id="rId87"/>
    <p:sldId id="550" r:id="rId88"/>
    <p:sldId id="553" r:id="rId89"/>
    <p:sldId id="1587" r:id="rId90"/>
    <p:sldId id="1187" r:id="rId91"/>
    <p:sldId id="1588" r:id="rId92"/>
    <p:sldId id="1585" r:id="rId93"/>
    <p:sldId id="557" r:id="rId94"/>
    <p:sldId id="551" r:id="rId95"/>
    <p:sldId id="1191" r:id="rId96"/>
    <p:sldId id="1210" r:id="rId97"/>
    <p:sldId id="1211" r:id="rId98"/>
    <p:sldId id="1586" r:id="rId9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Introduction" id="{5DB666A8-EC38-B346-9E2E-50FCD3197639}">
          <p14:sldIdLst>
            <p14:sldId id="256"/>
            <p14:sldId id="1589"/>
            <p14:sldId id="411"/>
            <p14:sldId id="468"/>
            <p14:sldId id="460"/>
          </p14:sldIdLst>
        </p14:section>
        <p14:section name="Function support" id="{B88BBA87-265C-AA48-9581-B43327A03E45}">
          <p14:sldIdLst>
            <p14:sldId id="1575"/>
            <p14:sldId id="523"/>
          </p14:sldIdLst>
        </p14:section>
        <p14:section name="registers and instructions" id="{4BFDFE6D-FAE4-314E-9A8F-DE524316B60A}">
          <p14:sldIdLst>
            <p14:sldId id="467"/>
            <p14:sldId id="1307"/>
            <p14:sldId id="489"/>
            <p14:sldId id="490"/>
            <p14:sldId id="1578"/>
            <p14:sldId id="491"/>
            <p14:sldId id="1579"/>
            <p14:sldId id="1580"/>
          </p14:sldIdLst>
        </p14:section>
        <p14:section name="Calling convention" id="{6F19B292-2926-474F-83B4-E4F1648F2375}">
          <p14:sldIdLst>
            <p14:sldId id="1581"/>
            <p14:sldId id="1303"/>
            <p14:sldId id="1236"/>
            <p14:sldId id="1237"/>
            <p14:sldId id="1582"/>
            <p14:sldId id="1583"/>
            <p14:sldId id="1590"/>
            <p14:sldId id="1584"/>
          </p14:sldIdLst>
        </p14:section>
        <p14:section name="Function call example" id="{7F813F8D-B282-9F4D-B49A-7C021298ABE2}">
          <p14:sldIdLst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</p14:sldIdLst>
        </p14:section>
        <p14:section name="Buffer overflow" id="{2C8FF624-EEC2-7742-99B7-5538079C3EDF}">
          <p14:sldIdLst>
            <p14:sldId id="440"/>
            <p14:sldId id="410"/>
            <p14:sldId id="441"/>
            <p14:sldId id="442"/>
            <p14:sldId id="443"/>
            <p14:sldId id="444"/>
            <p14:sldId id="445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9"/>
            <p14:sldId id="458"/>
          </p14:sldIdLst>
        </p14:section>
        <p14:section name="frame pointer attack" id="{9B701F4E-A0F9-114E-A722-C39DCFA90844}">
          <p14:sldIdLst>
            <p14:sldId id="1576"/>
            <p14:sldId id="471"/>
            <p14:sldId id="472"/>
            <p14:sldId id="473"/>
            <p14:sldId id="474"/>
            <p14:sldId id="475"/>
            <p14:sldId id="476"/>
            <p14:sldId id="478"/>
            <p14:sldId id="477"/>
            <p14:sldId id="479"/>
            <p14:sldId id="480"/>
            <p14:sldId id="481"/>
            <p14:sldId id="482"/>
            <p14:sldId id="483"/>
            <p14:sldId id="484"/>
            <p14:sldId id="485"/>
          </p14:sldIdLst>
        </p14:section>
        <p14:section name="ELF and program and coredump" id="{FFB629B5-7316-304E-9359-29851F6A1F43}">
          <p14:sldIdLst>
            <p14:sldId id="1591"/>
            <p14:sldId id="550"/>
            <p14:sldId id="553"/>
            <p14:sldId id="1587"/>
            <p14:sldId id="1187"/>
            <p14:sldId id="1588"/>
          </p14:sldIdLst>
        </p14:section>
        <p14:section name="Misc" id="{47A2164B-E7B9-9143-AE9B-3C09E4E89619}">
          <p14:sldIdLst>
            <p14:sldId id="1585"/>
            <p14:sldId id="557"/>
            <p14:sldId id="551"/>
            <p14:sldId id="1191"/>
            <p14:sldId id="1210"/>
            <p14:sldId id="1211"/>
            <p14:sldId id="15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50BFA9-32F5-3440-8E83-0050346A1275}" v="6" dt="2025-02-11T17:23:48.2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/>
    <p:restoredTop sz="86088"/>
  </p:normalViewPr>
  <p:slideViewPr>
    <p:cSldViewPr snapToGrid="0">
      <p:cViewPr varScale="1">
        <p:scale>
          <a:sx n="263" d="100"/>
          <a:sy n="263" d="100"/>
        </p:scale>
        <p:origin x="1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e, Kangkook" userId="52832784-bd9f-4cfd-947b-6cb8258050c1" providerId="ADAL" clId="{BB50BFA9-32F5-3440-8E83-0050346A1275}"/>
    <pc:docChg chg="undo custSel addSld delSld modSld sldOrd addSection modSection">
      <pc:chgData name="Jee, Kangkook" userId="52832784-bd9f-4cfd-947b-6cb8258050c1" providerId="ADAL" clId="{BB50BFA9-32F5-3440-8E83-0050346A1275}" dt="2025-02-11T17:25:13.793" v="703" actId="478"/>
      <pc:docMkLst>
        <pc:docMk/>
      </pc:docMkLst>
      <pc:sldChg chg="modSp mod">
        <pc:chgData name="Jee, Kangkook" userId="52832784-bd9f-4cfd-947b-6cb8258050c1" providerId="ADAL" clId="{BB50BFA9-32F5-3440-8E83-0050346A1275}" dt="2025-02-11T16:28:45.198" v="283" actId="20577"/>
        <pc:sldMkLst>
          <pc:docMk/>
          <pc:sldMk cId="148188794" sldId="256"/>
        </pc:sldMkLst>
        <pc:spChg chg="mod">
          <ac:chgData name="Jee, Kangkook" userId="52832784-bd9f-4cfd-947b-6cb8258050c1" providerId="ADAL" clId="{BB50BFA9-32F5-3440-8E83-0050346A1275}" dt="2025-01-30T20:23:48.444" v="7" actId="20577"/>
          <ac:spMkLst>
            <pc:docMk/>
            <pc:sldMk cId="148188794" sldId="256"/>
            <ac:spMk id="2" creationId="{0BA723EB-A658-6446-B7BF-6A0E47D4EF4B}"/>
          </ac:spMkLst>
        </pc:spChg>
        <pc:spChg chg="mod">
          <ac:chgData name="Jee, Kangkook" userId="52832784-bd9f-4cfd-947b-6cb8258050c1" providerId="ADAL" clId="{BB50BFA9-32F5-3440-8E83-0050346A1275}" dt="2025-02-11T16:28:45.198" v="283" actId="20577"/>
          <ac:spMkLst>
            <pc:docMk/>
            <pc:sldMk cId="148188794" sldId="256"/>
            <ac:spMk id="3" creationId="{F99A993E-8AC1-1144-BB84-2922B377E00C}"/>
          </ac:spMkLst>
        </pc:spChg>
      </pc:sldChg>
      <pc:sldChg chg="add del">
        <pc:chgData name="Jee, Kangkook" userId="52832784-bd9f-4cfd-947b-6cb8258050c1" providerId="ADAL" clId="{BB50BFA9-32F5-3440-8E83-0050346A1275}" dt="2025-02-06T20:51:54.424" v="228" actId="2696"/>
        <pc:sldMkLst>
          <pc:docMk/>
          <pc:sldMk cId="3472238862" sldId="345"/>
        </pc:sldMkLst>
      </pc:sldChg>
      <pc:sldChg chg="del">
        <pc:chgData name="Jee, Kangkook" userId="52832784-bd9f-4cfd-947b-6cb8258050c1" providerId="ADAL" clId="{BB50BFA9-32F5-3440-8E83-0050346A1275}" dt="2025-02-06T20:51:54.413" v="224" actId="2696"/>
        <pc:sldMkLst>
          <pc:docMk/>
          <pc:sldMk cId="2380815519" sldId="394"/>
        </pc:sldMkLst>
      </pc:sldChg>
      <pc:sldChg chg="add del">
        <pc:chgData name="Jee, Kangkook" userId="52832784-bd9f-4cfd-947b-6cb8258050c1" providerId="ADAL" clId="{BB50BFA9-32F5-3440-8E83-0050346A1275}" dt="2025-02-06T20:51:54.426" v="229" actId="2696"/>
        <pc:sldMkLst>
          <pc:docMk/>
          <pc:sldMk cId="3550687338" sldId="395"/>
        </pc:sldMkLst>
      </pc:sldChg>
      <pc:sldChg chg="modSp mod">
        <pc:chgData name="Jee, Kangkook" userId="52832784-bd9f-4cfd-947b-6cb8258050c1" providerId="ADAL" clId="{BB50BFA9-32F5-3440-8E83-0050346A1275}" dt="2025-01-30T20:38:17.150" v="82" actId="20577"/>
        <pc:sldMkLst>
          <pc:docMk/>
          <pc:sldMk cId="2755465115" sldId="411"/>
        </pc:sldMkLst>
        <pc:spChg chg="mod">
          <ac:chgData name="Jee, Kangkook" userId="52832784-bd9f-4cfd-947b-6cb8258050c1" providerId="ADAL" clId="{BB50BFA9-32F5-3440-8E83-0050346A1275}" dt="2025-01-30T20:38:17.150" v="82" actId="20577"/>
          <ac:spMkLst>
            <pc:docMk/>
            <pc:sldMk cId="2755465115" sldId="411"/>
            <ac:spMk id="3" creationId="{7EE427FC-A6A3-C84A-A073-DDDFDE4D076A}"/>
          </ac:spMkLst>
        </pc:spChg>
      </pc:sldChg>
      <pc:sldChg chg="add del">
        <pc:chgData name="Jee, Kangkook" userId="52832784-bd9f-4cfd-947b-6cb8258050c1" providerId="ADAL" clId="{BB50BFA9-32F5-3440-8E83-0050346A1275}" dt="2025-02-06T20:51:54.419" v="226" actId="2696"/>
        <pc:sldMkLst>
          <pc:docMk/>
          <pc:sldMk cId="3204773108" sldId="412"/>
        </pc:sldMkLst>
      </pc:sldChg>
      <pc:sldChg chg="modSp mod">
        <pc:chgData name="Jee, Kangkook" userId="52832784-bd9f-4cfd-947b-6cb8258050c1" providerId="ADAL" clId="{BB50BFA9-32F5-3440-8E83-0050346A1275}" dt="2025-02-11T17:11:55.942" v="619" actId="20577"/>
        <pc:sldMkLst>
          <pc:docMk/>
          <pc:sldMk cId="866876689" sldId="414"/>
        </pc:sldMkLst>
        <pc:spChg chg="mod">
          <ac:chgData name="Jee, Kangkook" userId="52832784-bd9f-4cfd-947b-6cb8258050c1" providerId="ADAL" clId="{BB50BFA9-32F5-3440-8E83-0050346A1275}" dt="2025-02-11T17:11:55.942" v="619" actId="20577"/>
          <ac:spMkLst>
            <pc:docMk/>
            <pc:sldMk cId="866876689" sldId="414"/>
            <ac:spMk id="2" creationId="{F0E5E68F-56F2-D440-91A0-5F2DC7A47C49}"/>
          </ac:spMkLst>
        </pc:spChg>
      </pc:sldChg>
      <pc:sldChg chg="modSp mod">
        <pc:chgData name="Jee, Kangkook" userId="52832784-bd9f-4cfd-947b-6cb8258050c1" providerId="ADAL" clId="{BB50BFA9-32F5-3440-8E83-0050346A1275}" dt="2025-02-11T17:12:05.883" v="620"/>
        <pc:sldMkLst>
          <pc:docMk/>
          <pc:sldMk cId="3454700812" sldId="415"/>
        </pc:sldMkLst>
        <pc:spChg chg="mod">
          <ac:chgData name="Jee, Kangkook" userId="52832784-bd9f-4cfd-947b-6cb8258050c1" providerId="ADAL" clId="{BB50BFA9-32F5-3440-8E83-0050346A1275}" dt="2025-02-11T17:12:05.883" v="620"/>
          <ac:spMkLst>
            <pc:docMk/>
            <pc:sldMk cId="3454700812" sldId="415"/>
            <ac:spMk id="2" creationId="{F0E5E68F-56F2-D440-91A0-5F2DC7A47C49}"/>
          </ac:spMkLst>
        </pc:spChg>
      </pc:sldChg>
      <pc:sldChg chg="modSp mod">
        <pc:chgData name="Jee, Kangkook" userId="52832784-bd9f-4cfd-947b-6cb8258050c1" providerId="ADAL" clId="{BB50BFA9-32F5-3440-8E83-0050346A1275}" dt="2025-02-11T17:12:09.150" v="621"/>
        <pc:sldMkLst>
          <pc:docMk/>
          <pc:sldMk cId="3639290037" sldId="416"/>
        </pc:sldMkLst>
        <pc:spChg chg="mod">
          <ac:chgData name="Jee, Kangkook" userId="52832784-bd9f-4cfd-947b-6cb8258050c1" providerId="ADAL" clId="{BB50BFA9-32F5-3440-8E83-0050346A1275}" dt="2025-02-11T17:12:09.150" v="621"/>
          <ac:spMkLst>
            <pc:docMk/>
            <pc:sldMk cId="3639290037" sldId="416"/>
            <ac:spMk id="2" creationId="{F0E5E68F-56F2-D440-91A0-5F2DC7A47C49}"/>
          </ac:spMkLst>
        </pc:spChg>
      </pc:sldChg>
      <pc:sldChg chg="modSp mod">
        <pc:chgData name="Jee, Kangkook" userId="52832784-bd9f-4cfd-947b-6cb8258050c1" providerId="ADAL" clId="{BB50BFA9-32F5-3440-8E83-0050346A1275}" dt="2025-02-11T17:12:12.094" v="622"/>
        <pc:sldMkLst>
          <pc:docMk/>
          <pc:sldMk cId="3605150308" sldId="417"/>
        </pc:sldMkLst>
        <pc:spChg chg="mod">
          <ac:chgData name="Jee, Kangkook" userId="52832784-bd9f-4cfd-947b-6cb8258050c1" providerId="ADAL" clId="{BB50BFA9-32F5-3440-8E83-0050346A1275}" dt="2025-02-11T17:12:12.094" v="622"/>
          <ac:spMkLst>
            <pc:docMk/>
            <pc:sldMk cId="3605150308" sldId="417"/>
            <ac:spMk id="2" creationId="{F0E5E68F-56F2-D440-91A0-5F2DC7A47C49}"/>
          </ac:spMkLst>
        </pc:spChg>
      </pc:sldChg>
      <pc:sldChg chg="modSp mod">
        <pc:chgData name="Jee, Kangkook" userId="52832784-bd9f-4cfd-947b-6cb8258050c1" providerId="ADAL" clId="{BB50BFA9-32F5-3440-8E83-0050346A1275}" dt="2025-02-11T17:12:15.251" v="623"/>
        <pc:sldMkLst>
          <pc:docMk/>
          <pc:sldMk cId="807955378" sldId="418"/>
        </pc:sldMkLst>
        <pc:spChg chg="mod">
          <ac:chgData name="Jee, Kangkook" userId="52832784-bd9f-4cfd-947b-6cb8258050c1" providerId="ADAL" clId="{BB50BFA9-32F5-3440-8E83-0050346A1275}" dt="2025-02-11T17:12:15.251" v="623"/>
          <ac:spMkLst>
            <pc:docMk/>
            <pc:sldMk cId="807955378" sldId="418"/>
            <ac:spMk id="2" creationId="{F0E5E68F-56F2-D440-91A0-5F2DC7A47C49}"/>
          </ac:spMkLst>
        </pc:spChg>
      </pc:sldChg>
      <pc:sldChg chg="modSp mod">
        <pc:chgData name="Jee, Kangkook" userId="52832784-bd9f-4cfd-947b-6cb8258050c1" providerId="ADAL" clId="{BB50BFA9-32F5-3440-8E83-0050346A1275}" dt="2025-02-11T17:12:18.425" v="624"/>
        <pc:sldMkLst>
          <pc:docMk/>
          <pc:sldMk cId="3135602894" sldId="419"/>
        </pc:sldMkLst>
        <pc:spChg chg="mod">
          <ac:chgData name="Jee, Kangkook" userId="52832784-bd9f-4cfd-947b-6cb8258050c1" providerId="ADAL" clId="{BB50BFA9-32F5-3440-8E83-0050346A1275}" dt="2025-02-11T17:12:18.425" v="624"/>
          <ac:spMkLst>
            <pc:docMk/>
            <pc:sldMk cId="3135602894" sldId="419"/>
            <ac:spMk id="2" creationId="{F0E5E68F-56F2-D440-91A0-5F2DC7A47C49}"/>
          </ac:spMkLst>
        </pc:spChg>
      </pc:sldChg>
      <pc:sldChg chg="modSp mod">
        <pc:chgData name="Jee, Kangkook" userId="52832784-bd9f-4cfd-947b-6cb8258050c1" providerId="ADAL" clId="{BB50BFA9-32F5-3440-8E83-0050346A1275}" dt="2025-02-11T17:12:21.518" v="625"/>
        <pc:sldMkLst>
          <pc:docMk/>
          <pc:sldMk cId="2628508213" sldId="420"/>
        </pc:sldMkLst>
        <pc:spChg chg="mod">
          <ac:chgData name="Jee, Kangkook" userId="52832784-bd9f-4cfd-947b-6cb8258050c1" providerId="ADAL" clId="{BB50BFA9-32F5-3440-8E83-0050346A1275}" dt="2025-02-11T17:12:21.518" v="625"/>
          <ac:spMkLst>
            <pc:docMk/>
            <pc:sldMk cId="2628508213" sldId="420"/>
            <ac:spMk id="2" creationId="{F0E5E68F-56F2-D440-91A0-5F2DC7A47C49}"/>
          </ac:spMkLst>
        </pc:spChg>
      </pc:sldChg>
      <pc:sldChg chg="modSp mod">
        <pc:chgData name="Jee, Kangkook" userId="52832784-bd9f-4cfd-947b-6cb8258050c1" providerId="ADAL" clId="{BB50BFA9-32F5-3440-8E83-0050346A1275}" dt="2025-02-11T17:12:24.987" v="626"/>
        <pc:sldMkLst>
          <pc:docMk/>
          <pc:sldMk cId="2100083512" sldId="421"/>
        </pc:sldMkLst>
        <pc:spChg chg="mod">
          <ac:chgData name="Jee, Kangkook" userId="52832784-bd9f-4cfd-947b-6cb8258050c1" providerId="ADAL" clId="{BB50BFA9-32F5-3440-8E83-0050346A1275}" dt="2025-02-11T17:12:24.987" v="626"/>
          <ac:spMkLst>
            <pc:docMk/>
            <pc:sldMk cId="2100083512" sldId="421"/>
            <ac:spMk id="2" creationId="{F0E5E68F-56F2-D440-91A0-5F2DC7A47C49}"/>
          </ac:spMkLst>
        </pc:spChg>
      </pc:sldChg>
      <pc:sldChg chg="modSp mod">
        <pc:chgData name="Jee, Kangkook" userId="52832784-bd9f-4cfd-947b-6cb8258050c1" providerId="ADAL" clId="{BB50BFA9-32F5-3440-8E83-0050346A1275}" dt="2025-02-11T17:12:28.392" v="627"/>
        <pc:sldMkLst>
          <pc:docMk/>
          <pc:sldMk cId="3780351427" sldId="422"/>
        </pc:sldMkLst>
        <pc:spChg chg="mod">
          <ac:chgData name="Jee, Kangkook" userId="52832784-bd9f-4cfd-947b-6cb8258050c1" providerId="ADAL" clId="{BB50BFA9-32F5-3440-8E83-0050346A1275}" dt="2025-02-11T17:12:28.392" v="627"/>
          <ac:spMkLst>
            <pc:docMk/>
            <pc:sldMk cId="3780351427" sldId="422"/>
            <ac:spMk id="2" creationId="{F0E5E68F-56F2-D440-91A0-5F2DC7A47C49}"/>
          </ac:spMkLst>
        </pc:spChg>
      </pc:sldChg>
      <pc:sldChg chg="modSp mod">
        <pc:chgData name="Jee, Kangkook" userId="52832784-bd9f-4cfd-947b-6cb8258050c1" providerId="ADAL" clId="{BB50BFA9-32F5-3440-8E83-0050346A1275}" dt="2025-02-11T17:12:31.581" v="628"/>
        <pc:sldMkLst>
          <pc:docMk/>
          <pc:sldMk cId="1628103552" sldId="423"/>
        </pc:sldMkLst>
        <pc:spChg chg="mod">
          <ac:chgData name="Jee, Kangkook" userId="52832784-bd9f-4cfd-947b-6cb8258050c1" providerId="ADAL" clId="{BB50BFA9-32F5-3440-8E83-0050346A1275}" dt="2025-02-11T17:12:31.581" v="628"/>
          <ac:spMkLst>
            <pc:docMk/>
            <pc:sldMk cId="1628103552" sldId="423"/>
            <ac:spMk id="2" creationId="{F0E5E68F-56F2-D440-91A0-5F2DC7A47C49}"/>
          </ac:spMkLst>
        </pc:spChg>
      </pc:sldChg>
      <pc:sldChg chg="modSp mod">
        <pc:chgData name="Jee, Kangkook" userId="52832784-bd9f-4cfd-947b-6cb8258050c1" providerId="ADAL" clId="{BB50BFA9-32F5-3440-8E83-0050346A1275}" dt="2025-02-11T17:12:34.519" v="629"/>
        <pc:sldMkLst>
          <pc:docMk/>
          <pc:sldMk cId="423901095" sldId="424"/>
        </pc:sldMkLst>
        <pc:spChg chg="mod">
          <ac:chgData name="Jee, Kangkook" userId="52832784-bd9f-4cfd-947b-6cb8258050c1" providerId="ADAL" clId="{BB50BFA9-32F5-3440-8E83-0050346A1275}" dt="2025-02-11T17:12:34.519" v="629"/>
          <ac:spMkLst>
            <pc:docMk/>
            <pc:sldMk cId="423901095" sldId="424"/>
            <ac:spMk id="2" creationId="{F0E5E68F-56F2-D440-91A0-5F2DC7A47C49}"/>
          </ac:spMkLst>
        </pc:spChg>
      </pc:sldChg>
      <pc:sldChg chg="modSp mod">
        <pc:chgData name="Jee, Kangkook" userId="52832784-bd9f-4cfd-947b-6cb8258050c1" providerId="ADAL" clId="{BB50BFA9-32F5-3440-8E83-0050346A1275}" dt="2025-02-11T17:12:37.408" v="630"/>
        <pc:sldMkLst>
          <pc:docMk/>
          <pc:sldMk cId="1190292871" sldId="425"/>
        </pc:sldMkLst>
        <pc:spChg chg="mod">
          <ac:chgData name="Jee, Kangkook" userId="52832784-bd9f-4cfd-947b-6cb8258050c1" providerId="ADAL" clId="{BB50BFA9-32F5-3440-8E83-0050346A1275}" dt="2025-02-11T17:12:37.408" v="630"/>
          <ac:spMkLst>
            <pc:docMk/>
            <pc:sldMk cId="1190292871" sldId="425"/>
            <ac:spMk id="2" creationId="{F0E5E68F-56F2-D440-91A0-5F2DC7A47C49}"/>
          </ac:spMkLst>
        </pc:spChg>
      </pc:sldChg>
      <pc:sldChg chg="modSp mod">
        <pc:chgData name="Jee, Kangkook" userId="52832784-bd9f-4cfd-947b-6cb8258050c1" providerId="ADAL" clId="{BB50BFA9-32F5-3440-8E83-0050346A1275}" dt="2025-02-11T17:12:40.752" v="631"/>
        <pc:sldMkLst>
          <pc:docMk/>
          <pc:sldMk cId="8697423" sldId="426"/>
        </pc:sldMkLst>
        <pc:spChg chg="mod">
          <ac:chgData name="Jee, Kangkook" userId="52832784-bd9f-4cfd-947b-6cb8258050c1" providerId="ADAL" clId="{BB50BFA9-32F5-3440-8E83-0050346A1275}" dt="2025-02-11T17:12:40.752" v="631"/>
          <ac:spMkLst>
            <pc:docMk/>
            <pc:sldMk cId="8697423" sldId="426"/>
            <ac:spMk id="2" creationId="{F0E5E68F-56F2-D440-91A0-5F2DC7A47C49}"/>
          </ac:spMkLst>
        </pc:spChg>
      </pc:sldChg>
      <pc:sldChg chg="modSp mod">
        <pc:chgData name="Jee, Kangkook" userId="52832784-bd9f-4cfd-947b-6cb8258050c1" providerId="ADAL" clId="{BB50BFA9-32F5-3440-8E83-0050346A1275}" dt="2025-02-11T17:12:44.142" v="632"/>
        <pc:sldMkLst>
          <pc:docMk/>
          <pc:sldMk cId="4174984441" sldId="427"/>
        </pc:sldMkLst>
        <pc:spChg chg="mod">
          <ac:chgData name="Jee, Kangkook" userId="52832784-bd9f-4cfd-947b-6cb8258050c1" providerId="ADAL" clId="{BB50BFA9-32F5-3440-8E83-0050346A1275}" dt="2025-02-11T17:12:44.142" v="632"/>
          <ac:spMkLst>
            <pc:docMk/>
            <pc:sldMk cId="4174984441" sldId="427"/>
            <ac:spMk id="2" creationId="{F0E5E68F-56F2-D440-91A0-5F2DC7A47C49}"/>
          </ac:spMkLst>
        </pc:spChg>
      </pc:sldChg>
      <pc:sldChg chg="modSp mod">
        <pc:chgData name="Jee, Kangkook" userId="52832784-bd9f-4cfd-947b-6cb8258050c1" providerId="ADAL" clId="{BB50BFA9-32F5-3440-8E83-0050346A1275}" dt="2025-02-11T17:12:51.849" v="633"/>
        <pc:sldMkLst>
          <pc:docMk/>
          <pc:sldMk cId="1960567269" sldId="428"/>
        </pc:sldMkLst>
        <pc:spChg chg="mod">
          <ac:chgData name="Jee, Kangkook" userId="52832784-bd9f-4cfd-947b-6cb8258050c1" providerId="ADAL" clId="{BB50BFA9-32F5-3440-8E83-0050346A1275}" dt="2025-02-11T17:12:51.849" v="633"/>
          <ac:spMkLst>
            <pc:docMk/>
            <pc:sldMk cId="1960567269" sldId="428"/>
            <ac:spMk id="2" creationId="{F0E5E68F-56F2-D440-91A0-5F2DC7A47C49}"/>
          </ac:spMkLst>
        </pc:spChg>
      </pc:sldChg>
      <pc:sldChg chg="modSp mod">
        <pc:chgData name="Jee, Kangkook" userId="52832784-bd9f-4cfd-947b-6cb8258050c1" providerId="ADAL" clId="{BB50BFA9-32F5-3440-8E83-0050346A1275}" dt="2025-02-11T17:12:55.390" v="634"/>
        <pc:sldMkLst>
          <pc:docMk/>
          <pc:sldMk cId="2444905811" sldId="429"/>
        </pc:sldMkLst>
        <pc:spChg chg="mod">
          <ac:chgData name="Jee, Kangkook" userId="52832784-bd9f-4cfd-947b-6cb8258050c1" providerId="ADAL" clId="{BB50BFA9-32F5-3440-8E83-0050346A1275}" dt="2025-02-11T17:12:55.390" v="634"/>
          <ac:spMkLst>
            <pc:docMk/>
            <pc:sldMk cId="2444905811" sldId="429"/>
            <ac:spMk id="2" creationId="{F0E5E68F-56F2-D440-91A0-5F2DC7A47C49}"/>
          </ac:spMkLst>
        </pc:spChg>
      </pc:sldChg>
      <pc:sldChg chg="modSp mod">
        <pc:chgData name="Jee, Kangkook" userId="52832784-bd9f-4cfd-947b-6cb8258050c1" providerId="ADAL" clId="{BB50BFA9-32F5-3440-8E83-0050346A1275}" dt="2025-02-11T17:12:58.834" v="635"/>
        <pc:sldMkLst>
          <pc:docMk/>
          <pc:sldMk cId="2344090554" sldId="430"/>
        </pc:sldMkLst>
        <pc:spChg chg="mod">
          <ac:chgData name="Jee, Kangkook" userId="52832784-bd9f-4cfd-947b-6cb8258050c1" providerId="ADAL" clId="{BB50BFA9-32F5-3440-8E83-0050346A1275}" dt="2025-02-11T17:12:58.834" v="635"/>
          <ac:spMkLst>
            <pc:docMk/>
            <pc:sldMk cId="2344090554" sldId="430"/>
            <ac:spMk id="2" creationId="{F0E5E68F-56F2-D440-91A0-5F2DC7A47C49}"/>
          </ac:spMkLst>
        </pc:spChg>
      </pc:sldChg>
      <pc:sldChg chg="modSp mod">
        <pc:chgData name="Jee, Kangkook" userId="52832784-bd9f-4cfd-947b-6cb8258050c1" providerId="ADAL" clId="{BB50BFA9-32F5-3440-8E83-0050346A1275}" dt="2025-02-11T17:13:02.245" v="636"/>
        <pc:sldMkLst>
          <pc:docMk/>
          <pc:sldMk cId="1429732242" sldId="431"/>
        </pc:sldMkLst>
        <pc:spChg chg="mod">
          <ac:chgData name="Jee, Kangkook" userId="52832784-bd9f-4cfd-947b-6cb8258050c1" providerId="ADAL" clId="{BB50BFA9-32F5-3440-8E83-0050346A1275}" dt="2025-02-11T17:13:02.245" v="636"/>
          <ac:spMkLst>
            <pc:docMk/>
            <pc:sldMk cId="1429732242" sldId="431"/>
            <ac:spMk id="2" creationId="{F0E5E68F-56F2-D440-91A0-5F2DC7A47C49}"/>
          </ac:spMkLst>
        </pc:spChg>
      </pc:sldChg>
      <pc:sldChg chg="modSp mod">
        <pc:chgData name="Jee, Kangkook" userId="52832784-bd9f-4cfd-947b-6cb8258050c1" providerId="ADAL" clId="{BB50BFA9-32F5-3440-8E83-0050346A1275}" dt="2025-02-11T17:13:05.850" v="637"/>
        <pc:sldMkLst>
          <pc:docMk/>
          <pc:sldMk cId="1712421625" sldId="432"/>
        </pc:sldMkLst>
        <pc:spChg chg="mod">
          <ac:chgData name="Jee, Kangkook" userId="52832784-bd9f-4cfd-947b-6cb8258050c1" providerId="ADAL" clId="{BB50BFA9-32F5-3440-8E83-0050346A1275}" dt="2025-02-11T17:13:05.850" v="637"/>
          <ac:spMkLst>
            <pc:docMk/>
            <pc:sldMk cId="1712421625" sldId="432"/>
            <ac:spMk id="2" creationId="{F0E5E68F-56F2-D440-91A0-5F2DC7A47C49}"/>
          </ac:spMkLst>
        </pc:spChg>
      </pc:sldChg>
      <pc:sldChg chg="modSp mod">
        <pc:chgData name="Jee, Kangkook" userId="52832784-bd9f-4cfd-947b-6cb8258050c1" providerId="ADAL" clId="{BB50BFA9-32F5-3440-8E83-0050346A1275}" dt="2025-02-11T17:13:09.491" v="638"/>
        <pc:sldMkLst>
          <pc:docMk/>
          <pc:sldMk cId="2187315078" sldId="433"/>
        </pc:sldMkLst>
        <pc:spChg chg="mod">
          <ac:chgData name="Jee, Kangkook" userId="52832784-bd9f-4cfd-947b-6cb8258050c1" providerId="ADAL" clId="{BB50BFA9-32F5-3440-8E83-0050346A1275}" dt="2025-02-11T17:13:09.491" v="638"/>
          <ac:spMkLst>
            <pc:docMk/>
            <pc:sldMk cId="2187315078" sldId="433"/>
            <ac:spMk id="2" creationId="{F0E5E68F-56F2-D440-91A0-5F2DC7A47C49}"/>
          </ac:spMkLst>
        </pc:spChg>
      </pc:sldChg>
      <pc:sldChg chg="modSp mod">
        <pc:chgData name="Jee, Kangkook" userId="52832784-bd9f-4cfd-947b-6cb8258050c1" providerId="ADAL" clId="{BB50BFA9-32F5-3440-8E83-0050346A1275}" dt="2025-02-11T17:13:13.014" v="639"/>
        <pc:sldMkLst>
          <pc:docMk/>
          <pc:sldMk cId="1127655038" sldId="434"/>
        </pc:sldMkLst>
        <pc:spChg chg="mod">
          <ac:chgData name="Jee, Kangkook" userId="52832784-bd9f-4cfd-947b-6cb8258050c1" providerId="ADAL" clId="{BB50BFA9-32F5-3440-8E83-0050346A1275}" dt="2025-02-11T17:13:13.014" v="639"/>
          <ac:spMkLst>
            <pc:docMk/>
            <pc:sldMk cId="1127655038" sldId="434"/>
            <ac:spMk id="2" creationId="{F0E5E68F-56F2-D440-91A0-5F2DC7A47C49}"/>
          </ac:spMkLst>
        </pc:spChg>
      </pc:sldChg>
      <pc:sldChg chg="modSp mod">
        <pc:chgData name="Jee, Kangkook" userId="52832784-bd9f-4cfd-947b-6cb8258050c1" providerId="ADAL" clId="{BB50BFA9-32F5-3440-8E83-0050346A1275}" dt="2025-02-11T17:13:21.147" v="640"/>
        <pc:sldMkLst>
          <pc:docMk/>
          <pc:sldMk cId="2959581998" sldId="435"/>
        </pc:sldMkLst>
        <pc:spChg chg="mod">
          <ac:chgData name="Jee, Kangkook" userId="52832784-bd9f-4cfd-947b-6cb8258050c1" providerId="ADAL" clId="{BB50BFA9-32F5-3440-8E83-0050346A1275}" dt="2025-02-11T17:13:21.147" v="640"/>
          <ac:spMkLst>
            <pc:docMk/>
            <pc:sldMk cId="2959581998" sldId="435"/>
            <ac:spMk id="2" creationId="{F0E5E68F-56F2-D440-91A0-5F2DC7A47C49}"/>
          </ac:spMkLst>
        </pc:spChg>
      </pc:sldChg>
      <pc:sldChg chg="modSp mod">
        <pc:chgData name="Jee, Kangkook" userId="52832784-bd9f-4cfd-947b-6cb8258050c1" providerId="ADAL" clId="{BB50BFA9-32F5-3440-8E83-0050346A1275}" dt="2025-02-11T17:13:24.181" v="641"/>
        <pc:sldMkLst>
          <pc:docMk/>
          <pc:sldMk cId="3036950237" sldId="436"/>
        </pc:sldMkLst>
        <pc:spChg chg="mod">
          <ac:chgData name="Jee, Kangkook" userId="52832784-bd9f-4cfd-947b-6cb8258050c1" providerId="ADAL" clId="{BB50BFA9-32F5-3440-8E83-0050346A1275}" dt="2025-02-11T17:13:24.181" v="641"/>
          <ac:spMkLst>
            <pc:docMk/>
            <pc:sldMk cId="3036950237" sldId="436"/>
            <ac:spMk id="2" creationId="{F0E5E68F-56F2-D440-91A0-5F2DC7A47C49}"/>
          </ac:spMkLst>
        </pc:spChg>
      </pc:sldChg>
      <pc:sldChg chg="modSp mod">
        <pc:chgData name="Jee, Kangkook" userId="52832784-bd9f-4cfd-947b-6cb8258050c1" providerId="ADAL" clId="{BB50BFA9-32F5-3440-8E83-0050346A1275}" dt="2025-02-11T17:13:27.021" v="642"/>
        <pc:sldMkLst>
          <pc:docMk/>
          <pc:sldMk cId="81327990" sldId="437"/>
        </pc:sldMkLst>
        <pc:spChg chg="mod">
          <ac:chgData name="Jee, Kangkook" userId="52832784-bd9f-4cfd-947b-6cb8258050c1" providerId="ADAL" clId="{BB50BFA9-32F5-3440-8E83-0050346A1275}" dt="2025-02-11T17:13:27.021" v="642"/>
          <ac:spMkLst>
            <pc:docMk/>
            <pc:sldMk cId="81327990" sldId="437"/>
            <ac:spMk id="2" creationId="{F0E5E68F-56F2-D440-91A0-5F2DC7A47C49}"/>
          </ac:spMkLst>
        </pc:spChg>
      </pc:sldChg>
      <pc:sldChg chg="modSp mod">
        <pc:chgData name="Jee, Kangkook" userId="52832784-bd9f-4cfd-947b-6cb8258050c1" providerId="ADAL" clId="{BB50BFA9-32F5-3440-8E83-0050346A1275}" dt="2025-02-11T17:13:30.811" v="643"/>
        <pc:sldMkLst>
          <pc:docMk/>
          <pc:sldMk cId="3475818369" sldId="438"/>
        </pc:sldMkLst>
        <pc:spChg chg="mod">
          <ac:chgData name="Jee, Kangkook" userId="52832784-bd9f-4cfd-947b-6cb8258050c1" providerId="ADAL" clId="{BB50BFA9-32F5-3440-8E83-0050346A1275}" dt="2025-02-11T17:13:30.811" v="643"/>
          <ac:spMkLst>
            <pc:docMk/>
            <pc:sldMk cId="3475818369" sldId="438"/>
            <ac:spMk id="2" creationId="{F0E5E68F-56F2-D440-91A0-5F2DC7A47C49}"/>
          </ac:spMkLst>
        </pc:spChg>
      </pc:sldChg>
      <pc:sldChg chg="modSp mod">
        <pc:chgData name="Jee, Kangkook" userId="52832784-bd9f-4cfd-947b-6cb8258050c1" providerId="ADAL" clId="{BB50BFA9-32F5-3440-8E83-0050346A1275}" dt="2025-02-11T17:13:33.917" v="644"/>
        <pc:sldMkLst>
          <pc:docMk/>
          <pc:sldMk cId="2486364975" sldId="439"/>
        </pc:sldMkLst>
        <pc:spChg chg="mod">
          <ac:chgData name="Jee, Kangkook" userId="52832784-bd9f-4cfd-947b-6cb8258050c1" providerId="ADAL" clId="{BB50BFA9-32F5-3440-8E83-0050346A1275}" dt="2025-02-11T17:13:33.917" v="644"/>
          <ac:spMkLst>
            <pc:docMk/>
            <pc:sldMk cId="2486364975" sldId="439"/>
            <ac:spMk id="2" creationId="{F0E5E68F-56F2-D440-91A0-5F2DC7A47C49}"/>
          </ac:spMkLst>
        </pc:spChg>
      </pc:sldChg>
      <pc:sldChg chg="modSp mod">
        <pc:chgData name="Jee, Kangkook" userId="52832784-bd9f-4cfd-947b-6cb8258050c1" providerId="ADAL" clId="{BB50BFA9-32F5-3440-8E83-0050346A1275}" dt="2025-02-11T17:13:43.705" v="645"/>
        <pc:sldMkLst>
          <pc:docMk/>
          <pc:sldMk cId="3285584654" sldId="440"/>
        </pc:sldMkLst>
        <pc:spChg chg="mod">
          <ac:chgData name="Jee, Kangkook" userId="52832784-bd9f-4cfd-947b-6cb8258050c1" providerId="ADAL" clId="{BB50BFA9-32F5-3440-8E83-0050346A1275}" dt="2025-02-11T17:13:43.705" v="645"/>
          <ac:spMkLst>
            <pc:docMk/>
            <pc:sldMk cId="3285584654" sldId="440"/>
            <ac:spMk id="2" creationId="{F0E5E68F-56F2-D440-91A0-5F2DC7A47C49}"/>
          </ac:spMkLst>
        </pc:spChg>
      </pc:sldChg>
      <pc:sldChg chg="modSp mod">
        <pc:chgData name="Jee, Kangkook" userId="52832784-bd9f-4cfd-947b-6cb8258050c1" providerId="ADAL" clId="{BB50BFA9-32F5-3440-8E83-0050346A1275}" dt="2025-01-30T20:24:18.967" v="15" actId="20577"/>
        <pc:sldMkLst>
          <pc:docMk/>
          <pc:sldMk cId="3944923977" sldId="460"/>
        </pc:sldMkLst>
        <pc:spChg chg="mod">
          <ac:chgData name="Jee, Kangkook" userId="52832784-bd9f-4cfd-947b-6cb8258050c1" providerId="ADAL" clId="{BB50BFA9-32F5-3440-8E83-0050346A1275}" dt="2025-01-30T20:24:18.967" v="15" actId="20577"/>
          <ac:spMkLst>
            <pc:docMk/>
            <pc:sldMk cId="3944923977" sldId="460"/>
            <ac:spMk id="3" creationId="{9D01C973-84E8-9D40-BE6A-8712233AF841}"/>
          </ac:spMkLst>
        </pc:spChg>
      </pc:sldChg>
      <pc:sldChg chg="add del">
        <pc:chgData name="Jee, Kangkook" userId="52832784-bd9f-4cfd-947b-6cb8258050c1" providerId="ADAL" clId="{BB50BFA9-32F5-3440-8E83-0050346A1275}" dt="2025-02-06T20:51:54.416" v="225" actId="2696"/>
        <pc:sldMkLst>
          <pc:docMk/>
          <pc:sldMk cId="3844711799" sldId="463"/>
        </pc:sldMkLst>
      </pc:sldChg>
      <pc:sldChg chg="add del">
        <pc:chgData name="Jee, Kangkook" userId="52832784-bd9f-4cfd-947b-6cb8258050c1" providerId="ADAL" clId="{BB50BFA9-32F5-3440-8E83-0050346A1275}" dt="2025-02-06T20:51:54.428" v="230" actId="2696"/>
        <pc:sldMkLst>
          <pc:docMk/>
          <pc:sldMk cId="2826061035" sldId="464"/>
        </pc:sldMkLst>
      </pc:sldChg>
      <pc:sldChg chg="add del">
        <pc:chgData name="Jee, Kangkook" userId="52832784-bd9f-4cfd-947b-6cb8258050c1" providerId="ADAL" clId="{BB50BFA9-32F5-3440-8E83-0050346A1275}" dt="2025-02-06T20:51:54.422" v="227" actId="2696"/>
        <pc:sldMkLst>
          <pc:docMk/>
          <pc:sldMk cId="211813837" sldId="466"/>
        </pc:sldMkLst>
      </pc:sldChg>
      <pc:sldChg chg="modSp mod">
        <pc:chgData name="Jee, Kangkook" userId="52832784-bd9f-4cfd-947b-6cb8258050c1" providerId="ADAL" clId="{BB50BFA9-32F5-3440-8E83-0050346A1275}" dt="2025-02-11T16:51:52.899" v="405" actId="20577"/>
        <pc:sldMkLst>
          <pc:docMk/>
          <pc:sldMk cId="1515244042" sldId="467"/>
        </pc:sldMkLst>
        <pc:spChg chg="mod">
          <ac:chgData name="Jee, Kangkook" userId="52832784-bd9f-4cfd-947b-6cb8258050c1" providerId="ADAL" clId="{BB50BFA9-32F5-3440-8E83-0050346A1275}" dt="2025-02-11T16:51:52.899" v="405" actId="20577"/>
          <ac:spMkLst>
            <pc:docMk/>
            <pc:sldMk cId="1515244042" sldId="467"/>
            <ac:spMk id="3" creationId="{3800AEE1-A9B9-C44D-A2DF-D0EBAD7B2F4D}"/>
          </ac:spMkLst>
        </pc:spChg>
      </pc:sldChg>
      <pc:sldChg chg="modSp mod">
        <pc:chgData name="Jee, Kangkook" userId="52832784-bd9f-4cfd-947b-6cb8258050c1" providerId="ADAL" clId="{BB50BFA9-32F5-3440-8E83-0050346A1275}" dt="2025-01-30T20:37:28.204" v="46" actId="5793"/>
        <pc:sldMkLst>
          <pc:docMk/>
          <pc:sldMk cId="487737343" sldId="468"/>
        </pc:sldMkLst>
        <pc:graphicFrameChg chg="modGraphic">
          <ac:chgData name="Jee, Kangkook" userId="52832784-bd9f-4cfd-947b-6cb8258050c1" providerId="ADAL" clId="{BB50BFA9-32F5-3440-8E83-0050346A1275}" dt="2025-01-30T20:37:28.204" v="46" actId="5793"/>
          <ac:graphicFrameMkLst>
            <pc:docMk/>
            <pc:sldMk cId="487737343" sldId="468"/>
            <ac:graphicFrameMk id="7" creationId="{B5F89247-5A72-C545-8EAE-F665EFC3EC82}"/>
          </ac:graphicFrameMkLst>
        </pc:graphicFrameChg>
      </pc:sldChg>
      <pc:sldChg chg="modSp mod">
        <pc:chgData name="Jee, Kangkook" userId="52832784-bd9f-4cfd-947b-6cb8258050c1" providerId="ADAL" clId="{BB50BFA9-32F5-3440-8E83-0050346A1275}" dt="2025-02-06T21:01:25.157" v="275" actId="14100"/>
        <pc:sldMkLst>
          <pc:docMk/>
          <pc:sldMk cId="2234650466" sldId="471"/>
        </pc:sldMkLst>
        <pc:spChg chg="mod">
          <ac:chgData name="Jee, Kangkook" userId="52832784-bd9f-4cfd-947b-6cb8258050c1" providerId="ADAL" clId="{BB50BFA9-32F5-3440-8E83-0050346A1275}" dt="2025-02-06T21:01:25.157" v="275" actId="14100"/>
          <ac:spMkLst>
            <pc:docMk/>
            <pc:sldMk cId="2234650466" sldId="471"/>
            <ac:spMk id="24" creationId="{76E4F8CA-3018-CA49-8C12-7DAEAC7203AD}"/>
          </ac:spMkLst>
        </pc:spChg>
      </pc:sldChg>
      <pc:sldChg chg="delSp mod">
        <pc:chgData name="Jee, Kangkook" userId="52832784-bd9f-4cfd-947b-6cb8258050c1" providerId="ADAL" clId="{BB50BFA9-32F5-3440-8E83-0050346A1275}" dt="2025-02-11T17:17:49.545" v="646" actId="478"/>
        <pc:sldMkLst>
          <pc:docMk/>
          <pc:sldMk cId="4247822350" sldId="475"/>
        </pc:sldMkLst>
        <pc:inkChg chg="del">
          <ac:chgData name="Jee, Kangkook" userId="52832784-bd9f-4cfd-947b-6cb8258050c1" providerId="ADAL" clId="{BB50BFA9-32F5-3440-8E83-0050346A1275}" dt="2025-02-11T17:17:49.545" v="646" actId="478"/>
          <ac:inkMkLst>
            <pc:docMk/>
            <pc:sldMk cId="4247822350" sldId="475"/>
            <ac:inkMk id="26" creationId="{FE5A4B67-3C8B-7040-B249-96CAA92B182F}"/>
          </ac:inkMkLst>
        </pc:inkChg>
      </pc:sldChg>
      <pc:sldChg chg="delSp mod">
        <pc:chgData name="Jee, Kangkook" userId="52832784-bd9f-4cfd-947b-6cb8258050c1" providerId="ADAL" clId="{BB50BFA9-32F5-3440-8E83-0050346A1275}" dt="2025-02-11T17:25:13.793" v="703" actId="478"/>
        <pc:sldMkLst>
          <pc:docMk/>
          <pc:sldMk cId="3671837298" sldId="480"/>
        </pc:sldMkLst>
        <pc:inkChg chg="del">
          <ac:chgData name="Jee, Kangkook" userId="52832784-bd9f-4cfd-947b-6cb8258050c1" providerId="ADAL" clId="{BB50BFA9-32F5-3440-8E83-0050346A1275}" dt="2025-02-11T17:25:13.793" v="703" actId="478"/>
          <ac:inkMkLst>
            <pc:docMk/>
            <pc:sldMk cId="3671837298" sldId="480"/>
            <ac:inkMk id="11" creationId="{97D3E752-2252-9A43-B380-42C5BEAFBB68}"/>
          </ac:inkMkLst>
        </pc:inkChg>
      </pc:sldChg>
      <pc:sldChg chg="modSp mod">
        <pc:chgData name="Jee, Kangkook" userId="52832784-bd9f-4cfd-947b-6cb8258050c1" providerId="ADAL" clId="{BB50BFA9-32F5-3440-8E83-0050346A1275}" dt="2025-02-11T16:36:00.902" v="285" actId="2711"/>
        <pc:sldMkLst>
          <pc:docMk/>
          <pc:sldMk cId="1987608151" sldId="490"/>
        </pc:sldMkLst>
        <pc:spChg chg="mod">
          <ac:chgData name="Jee, Kangkook" userId="52832784-bd9f-4cfd-947b-6cb8258050c1" providerId="ADAL" clId="{BB50BFA9-32F5-3440-8E83-0050346A1275}" dt="2025-02-11T16:36:00.902" v="285" actId="2711"/>
          <ac:spMkLst>
            <pc:docMk/>
            <pc:sldMk cId="1987608151" sldId="490"/>
            <ac:spMk id="3" creationId="{810649DD-3CF5-6242-A42F-6CBB3045A00E}"/>
          </ac:spMkLst>
        </pc:spChg>
      </pc:sldChg>
      <pc:sldChg chg="modSp mod">
        <pc:chgData name="Jee, Kangkook" userId="52832784-bd9f-4cfd-947b-6cb8258050c1" providerId="ADAL" clId="{BB50BFA9-32F5-3440-8E83-0050346A1275}" dt="2025-02-11T16:36:57.823" v="291" actId="2711"/>
        <pc:sldMkLst>
          <pc:docMk/>
          <pc:sldMk cId="2513586820" sldId="491"/>
        </pc:sldMkLst>
        <pc:spChg chg="mod">
          <ac:chgData name="Jee, Kangkook" userId="52832784-bd9f-4cfd-947b-6cb8258050c1" providerId="ADAL" clId="{BB50BFA9-32F5-3440-8E83-0050346A1275}" dt="2025-02-11T16:36:57.823" v="291" actId="2711"/>
          <ac:spMkLst>
            <pc:docMk/>
            <pc:sldMk cId="2513586820" sldId="491"/>
            <ac:spMk id="3" creationId="{810649DD-3CF5-6242-A42F-6CBB3045A00E}"/>
          </ac:spMkLst>
        </pc:spChg>
      </pc:sldChg>
      <pc:sldChg chg="add">
        <pc:chgData name="Jee, Kangkook" userId="52832784-bd9f-4cfd-947b-6cb8258050c1" providerId="ADAL" clId="{BB50BFA9-32F5-3440-8E83-0050346A1275}" dt="2025-02-11T17:23:48.261" v="660"/>
        <pc:sldMkLst>
          <pc:docMk/>
          <pc:sldMk cId="1588411523" sldId="1187"/>
        </pc:sldMkLst>
      </pc:sldChg>
      <pc:sldChg chg="del">
        <pc:chgData name="Jee, Kangkook" userId="52832784-bd9f-4cfd-947b-6cb8258050c1" providerId="ADAL" clId="{BB50BFA9-32F5-3440-8E83-0050346A1275}" dt="2025-02-11T17:23:45.998" v="659" actId="2696"/>
        <pc:sldMkLst>
          <pc:docMk/>
          <pc:sldMk cId="4253950109" sldId="1187"/>
        </pc:sldMkLst>
      </pc:sldChg>
      <pc:sldChg chg="addSp delSp modSp mod">
        <pc:chgData name="Jee, Kangkook" userId="52832784-bd9f-4cfd-947b-6cb8258050c1" providerId="ADAL" clId="{BB50BFA9-32F5-3440-8E83-0050346A1275}" dt="2025-02-11T17:05:54.662" v="439" actId="14100"/>
        <pc:sldMkLst>
          <pc:docMk/>
          <pc:sldMk cId="826330759" sldId="1237"/>
        </pc:sldMkLst>
        <pc:spChg chg="mod">
          <ac:chgData name="Jee, Kangkook" userId="52832784-bd9f-4cfd-947b-6cb8258050c1" providerId="ADAL" clId="{BB50BFA9-32F5-3440-8E83-0050346A1275}" dt="2025-02-11T17:01:36.372" v="413" actId="20577"/>
          <ac:spMkLst>
            <pc:docMk/>
            <pc:sldMk cId="826330759" sldId="1237"/>
            <ac:spMk id="2" creationId="{00000000-0000-0000-0000-000000000000}"/>
          </ac:spMkLst>
        </pc:spChg>
        <pc:spChg chg="mod">
          <ac:chgData name="Jee, Kangkook" userId="52832784-bd9f-4cfd-947b-6cb8258050c1" providerId="ADAL" clId="{BB50BFA9-32F5-3440-8E83-0050346A1275}" dt="2025-02-11T17:05:29.897" v="433" actId="13822"/>
          <ac:spMkLst>
            <pc:docMk/>
            <pc:sldMk cId="826330759" sldId="1237"/>
            <ac:spMk id="3" creationId="{00000000-0000-0000-0000-000000000000}"/>
          </ac:spMkLst>
        </pc:spChg>
        <pc:spChg chg="add del mod">
          <ac:chgData name="Jee, Kangkook" userId="52832784-bd9f-4cfd-947b-6cb8258050c1" providerId="ADAL" clId="{BB50BFA9-32F5-3440-8E83-0050346A1275}" dt="2025-02-11T17:05:07.958" v="428" actId="478"/>
          <ac:spMkLst>
            <pc:docMk/>
            <pc:sldMk cId="826330759" sldId="1237"/>
            <ac:spMk id="4" creationId="{AECD127E-86D1-35B5-C87D-29ACDEE2DA26}"/>
          </ac:spMkLst>
        </pc:spChg>
        <pc:spChg chg="add mod">
          <ac:chgData name="Jee, Kangkook" userId="52832784-bd9f-4cfd-947b-6cb8258050c1" providerId="ADAL" clId="{BB50BFA9-32F5-3440-8E83-0050346A1275}" dt="2025-02-11T17:05:54.662" v="439" actId="14100"/>
          <ac:spMkLst>
            <pc:docMk/>
            <pc:sldMk cId="826330759" sldId="1237"/>
            <ac:spMk id="6" creationId="{F8ACDF66-0E2C-B166-6F94-57D39D00E6D2}"/>
          </ac:spMkLst>
        </pc:spChg>
        <pc:spChg chg="del mod">
          <ac:chgData name="Jee, Kangkook" userId="52832784-bd9f-4cfd-947b-6cb8258050c1" providerId="ADAL" clId="{BB50BFA9-32F5-3440-8E83-0050346A1275}" dt="2025-02-11T17:05:44.789" v="438"/>
          <ac:spMkLst>
            <pc:docMk/>
            <pc:sldMk cId="826330759" sldId="1237"/>
            <ac:spMk id="22" creationId="{F742F38E-8B4C-3D40-A408-245F775AA6F0}"/>
          </ac:spMkLst>
        </pc:spChg>
      </pc:sldChg>
      <pc:sldChg chg="modSp mod">
        <pc:chgData name="Jee, Kangkook" userId="52832784-bd9f-4cfd-947b-6cb8258050c1" providerId="ADAL" clId="{BB50BFA9-32F5-3440-8E83-0050346A1275}" dt="2025-02-11T16:36:37.397" v="289" actId="207"/>
        <pc:sldMkLst>
          <pc:docMk/>
          <pc:sldMk cId="1153207994" sldId="1578"/>
        </pc:sldMkLst>
        <pc:spChg chg="mod">
          <ac:chgData name="Jee, Kangkook" userId="52832784-bd9f-4cfd-947b-6cb8258050c1" providerId="ADAL" clId="{BB50BFA9-32F5-3440-8E83-0050346A1275}" dt="2025-02-11T16:36:37.397" v="289" actId="207"/>
          <ac:spMkLst>
            <pc:docMk/>
            <pc:sldMk cId="1153207994" sldId="1578"/>
            <ac:spMk id="3" creationId="{810649DD-3CF5-6242-A42F-6CBB3045A00E}"/>
          </ac:spMkLst>
        </pc:spChg>
      </pc:sldChg>
      <pc:sldChg chg="addSp delSp modSp mod">
        <pc:chgData name="Jee, Kangkook" userId="52832784-bd9f-4cfd-947b-6cb8258050c1" providerId="ADAL" clId="{BB50BFA9-32F5-3440-8E83-0050346A1275}" dt="2025-02-11T16:41:22.322" v="347" actId="20577"/>
        <pc:sldMkLst>
          <pc:docMk/>
          <pc:sldMk cId="2869602326" sldId="1579"/>
        </pc:sldMkLst>
        <pc:spChg chg="mod">
          <ac:chgData name="Jee, Kangkook" userId="52832784-bd9f-4cfd-947b-6cb8258050c1" providerId="ADAL" clId="{BB50BFA9-32F5-3440-8E83-0050346A1275}" dt="2025-02-11T16:40:34.445" v="298" actId="57"/>
          <ac:spMkLst>
            <pc:docMk/>
            <pc:sldMk cId="2869602326" sldId="1579"/>
            <ac:spMk id="3" creationId="{7BFC967D-B654-C040-BBA9-72C7401BFA8B}"/>
          </ac:spMkLst>
        </pc:spChg>
        <pc:spChg chg="add del">
          <ac:chgData name="Jee, Kangkook" userId="52832784-bd9f-4cfd-947b-6cb8258050c1" providerId="ADAL" clId="{BB50BFA9-32F5-3440-8E83-0050346A1275}" dt="2025-02-11T16:40:37.470" v="300" actId="22"/>
          <ac:spMkLst>
            <pc:docMk/>
            <pc:sldMk cId="2869602326" sldId="1579"/>
            <ac:spMk id="6" creationId="{6CCD56F3-24A6-4634-1B0E-2C21732FDB3C}"/>
          </ac:spMkLst>
        </pc:spChg>
        <pc:spChg chg="add mod">
          <ac:chgData name="Jee, Kangkook" userId="52832784-bd9f-4cfd-947b-6cb8258050c1" providerId="ADAL" clId="{BB50BFA9-32F5-3440-8E83-0050346A1275}" dt="2025-02-11T16:41:22.322" v="347" actId="20577"/>
          <ac:spMkLst>
            <pc:docMk/>
            <pc:sldMk cId="2869602326" sldId="1579"/>
            <ac:spMk id="11" creationId="{328458E6-704B-51A9-AEB4-44E3F6B74624}"/>
          </ac:spMkLst>
        </pc:spChg>
      </pc:sldChg>
      <pc:sldChg chg="modSp mod">
        <pc:chgData name="Jee, Kangkook" userId="52832784-bd9f-4cfd-947b-6cb8258050c1" providerId="ADAL" clId="{BB50BFA9-32F5-3440-8E83-0050346A1275}" dt="2025-02-06T20:47:17.109" v="211" actId="20577"/>
        <pc:sldMkLst>
          <pc:docMk/>
          <pc:sldMk cId="408861599" sldId="1581"/>
        </pc:sldMkLst>
        <pc:spChg chg="mod">
          <ac:chgData name="Jee, Kangkook" userId="52832784-bd9f-4cfd-947b-6cb8258050c1" providerId="ADAL" clId="{BB50BFA9-32F5-3440-8E83-0050346A1275}" dt="2025-02-06T20:47:17.109" v="211" actId="20577"/>
          <ac:spMkLst>
            <pc:docMk/>
            <pc:sldMk cId="408861599" sldId="1581"/>
            <ac:spMk id="3" creationId="{01826966-B6EF-C540-BD79-A9E2916896C0}"/>
          </ac:spMkLst>
        </pc:spChg>
      </pc:sldChg>
      <pc:sldChg chg="modSp mod">
        <pc:chgData name="Jee, Kangkook" userId="52832784-bd9f-4cfd-947b-6cb8258050c1" providerId="ADAL" clId="{BB50BFA9-32F5-3440-8E83-0050346A1275}" dt="2025-01-30T20:43:23.537" v="83" actId="14100"/>
        <pc:sldMkLst>
          <pc:docMk/>
          <pc:sldMk cId="1801834253" sldId="1582"/>
        </pc:sldMkLst>
        <pc:spChg chg="mod">
          <ac:chgData name="Jee, Kangkook" userId="52832784-bd9f-4cfd-947b-6cb8258050c1" providerId="ADAL" clId="{BB50BFA9-32F5-3440-8E83-0050346A1275}" dt="2025-01-30T20:43:23.537" v="83" actId="14100"/>
          <ac:spMkLst>
            <pc:docMk/>
            <pc:sldMk cId="1801834253" sldId="1582"/>
            <ac:spMk id="3" creationId="{00000000-0000-0000-0000-000000000000}"/>
          </ac:spMkLst>
        </pc:spChg>
      </pc:sldChg>
      <pc:sldChg chg="modSp mod modAnim">
        <pc:chgData name="Jee, Kangkook" userId="52832784-bd9f-4cfd-947b-6cb8258050c1" providerId="ADAL" clId="{BB50BFA9-32F5-3440-8E83-0050346A1275}" dt="2025-02-11T17:06:31.521" v="446" actId="20577"/>
        <pc:sldMkLst>
          <pc:docMk/>
          <pc:sldMk cId="2916121668" sldId="1583"/>
        </pc:sldMkLst>
        <pc:spChg chg="mod">
          <ac:chgData name="Jee, Kangkook" userId="52832784-bd9f-4cfd-947b-6cb8258050c1" providerId="ADAL" clId="{BB50BFA9-32F5-3440-8E83-0050346A1275}" dt="2025-02-11T17:06:23.132" v="442" actId="20577"/>
          <ac:spMkLst>
            <pc:docMk/>
            <pc:sldMk cId="2916121668" sldId="1583"/>
            <ac:spMk id="2" creationId="{3F2B1127-4897-2D4D-B8D9-81478B5874D6}"/>
          </ac:spMkLst>
        </pc:spChg>
        <pc:spChg chg="mod">
          <ac:chgData name="Jee, Kangkook" userId="52832784-bd9f-4cfd-947b-6cb8258050c1" providerId="ADAL" clId="{BB50BFA9-32F5-3440-8E83-0050346A1275}" dt="2025-02-11T17:06:31.521" v="446" actId="20577"/>
          <ac:spMkLst>
            <pc:docMk/>
            <pc:sldMk cId="2916121668" sldId="1583"/>
            <ac:spMk id="3" creationId="{8D323379-EAE7-A946-A688-91A1C01FB0A3}"/>
          </ac:spMkLst>
        </pc:spChg>
        <pc:spChg chg="mod">
          <ac:chgData name="Jee, Kangkook" userId="52832784-bd9f-4cfd-947b-6cb8258050c1" providerId="ADAL" clId="{BB50BFA9-32F5-3440-8E83-0050346A1275}" dt="2025-02-11T17:06:29.036" v="444" actId="20577"/>
          <ac:spMkLst>
            <pc:docMk/>
            <pc:sldMk cId="2916121668" sldId="1583"/>
            <ac:spMk id="4" creationId="{2A701638-244F-8443-8AE9-3CAAA597F98C}"/>
          </ac:spMkLst>
        </pc:spChg>
        <pc:spChg chg="mod">
          <ac:chgData name="Jee, Kangkook" userId="52832784-bd9f-4cfd-947b-6cb8258050c1" providerId="ADAL" clId="{BB50BFA9-32F5-3440-8E83-0050346A1275}" dt="2025-02-11T17:06:09.552" v="440" actId="20577"/>
          <ac:spMkLst>
            <pc:docMk/>
            <pc:sldMk cId="2916121668" sldId="1583"/>
            <ac:spMk id="11" creationId="{663672E7-2002-2940-844D-FB146F40E964}"/>
          </ac:spMkLst>
        </pc:spChg>
        <pc:spChg chg="mod">
          <ac:chgData name="Jee, Kangkook" userId="52832784-bd9f-4cfd-947b-6cb8258050c1" providerId="ADAL" clId="{BB50BFA9-32F5-3440-8E83-0050346A1275}" dt="2025-02-11T17:06:13.618" v="441" actId="20577"/>
          <ac:spMkLst>
            <pc:docMk/>
            <pc:sldMk cId="2916121668" sldId="1583"/>
            <ac:spMk id="12" creationId="{D9AD224C-E2B3-2E45-8BE9-939C69B5EB81}"/>
          </ac:spMkLst>
        </pc:spChg>
      </pc:sldChg>
      <pc:sldChg chg="modSp mod">
        <pc:chgData name="Jee, Kangkook" userId="52832784-bd9f-4cfd-947b-6cb8258050c1" providerId="ADAL" clId="{BB50BFA9-32F5-3440-8E83-0050346A1275}" dt="2025-02-11T17:09:57.225" v="605" actId="20577"/>
        <pc:sldMkLst>
          <pc:docMk/>
          <pc:sldMk cId="609726843" sldId="1584"/>
        </pc:sldMkLst>
        <pc:spChg chg="mod">
          <ac:chgData name="Jee, Kangkook" userId="52832784-bd9f-4cfd-947b-6cb8258050c1" providerId="ADAL" clId="{BB50BFA9-32F5-3440-8E83-0050346A1275}" dt="2025-02-11T17:09:57.225" v="605" actId="20577"/>
          <ac:spMkLst>
            <pc:docMk/>
            <pc:sldMk cId="609726843" sldId="1584"/>
            <ac:spMk id="3" creationId="{00000000-0000-0000-0000-000000000000}"/>
          </ac:spMkLst>
        </pc:spChg>
      </pc:sldChg>
      <pc:sldChg chg="del">
        <pc:chgData name="Jee, Kangkook" userId="52832784-bd9f-4cfd-947b-6cb8258050c1" providerId="ADAL" clId="{BB50BFA9-32F5-3440-8E83-0050346A1275}" dt="2025-02-11T17:23:45.998" v="659" actId="2696"/>
        <pc:sldMkLst>
          <pc:docMk/>
          <pc:sldMk cId="1713095093" sldId="1588"/>
        </pc:sldMkLst>
      </pc:sldChg>
      <pc:sldChg chg="add">
        <pc:chgData name="Jee, Kangkook" userId="52832784-bd9f-4cfd-947b-6cb8258050c1" providerId="ADAL" clId="{BB50BFA9-32F5-3440-8E83-0050346A1275}" dt="2025-02-11T17:23:48.261" v="660"/>
        <pc:sldMkLst>
          <pc:docMk/>
          <pc:sldMk cId="4235533133" sldId="1588"/>
        </pc:sldMkLst>
      </pc:sldChg>
      <pc:sldChg chg="modSp new mod">
        <pc:chgData name="Jee, Kangkook" userId="52832784-bd9f-4cfd-947b-6cb8258050c1" providerId="ADAL" clId="{BB50BFA9-32F5-3440-8E83-0050346A1275}" dt="2025-02-04T21:23:35.557" v="156" actId="115"/>
        <pc:sldMkLst>
          <pc:docMk/>
          <pc:sldMk cId="3585348878" sldId="1589"/>
        </pc:sldMkLst>
        <pc:spChg chg="mod">
          <ac:chgData name="Jee, Kangkook" userId="52832784-bd9f-4cfd-947b-6cb8258050c1" providerId="ADAL" clId="{BB50BFA9-32F5-3440-8E83-0050346A1275}" dt="2025-02-04T21:23:19.043" v="146" actId="20577"/>
          <ac:spMkLst>
            <pc:docMk/>
            <pc:sldMk cId="3585348878" sldId="1589"/>
            <ac:spMk id="2" creationId="{449E3FB4-B781-CDF3-E6E8-3FC330B9A4E9}"/>
          </ac:spMkLst>
        </pc:spChg>
        <pc:spChg chg="mod">
          <ac:chgData name="Jee, Kangkook" userId="52832784-bd9f-4cfd-947b-6cb8258050c1" providerId="ADAL" clId="{BB50BFA9-32F5-3440-8E83-0050346A1275}" dt="2025-02-04T21:23:35.557" v="156" actId="115"/>
          <ac:spMkLst>
            <pc:docMk/>
            <pc:sldMk cId="3585348878" sldId="1589"/>
            <ac:spMk id="3" creationId="{AF3A7B07-6C0A-2905-33B8-303CF2092A02}"/>
          </ac:spMkLst>
        </pc:spChg>
      </pc:sldChg>
      <pc:sldChg chg="modSp add mod ord">
        <pc:chgData name="Jee, Kangkook" userId="52832784-bd9f-4cfd-947b-6cb8258050c1" providerId="ADAL" clId="{BB50BFA9-32F5-3440-8E83-0050346A1275}" dt="2025-02-11T17:10:02.667" v="615" actId="20577"/>
        <pc:sldMkLst>
          <pc:docMk/>
          <pc:sldMk cId="981096332" sldId="1590"/>
        </pc:sldMkLst>
        <pc:spChg chg="mod">
          <ac:chgData name="Jee, Kangkook" userId="52832784-bd9f-4cfd-947b-6cb8258050c1" providerId="ADAL" clId="{BB50BFA9-32F5-3440-8E83-0050346A1275}" dt="2025-02-06T20:56:23.553" v="239" actId="20577"/>
          <ac:spMkLst>
            <pc:docMk/>
            <pc:sldMk cId="981096332" sldId="1590"/>
            <ac:spMk id="2" creationId="{0C8DD662-69F4-8A2C-42A6-9B7A4B6D0818}"/>
          </ac:spMkLst>
        </pc:spChg>
        <pc:spChg chg="mod">
          <ac:chgData name="Jee, Kangkook" userId="52832784-bd9f-4cfd-947b-6cb8258050c1" providerId="ADAL" clId="{BB50BFA9-32F5-3440-8E83-0050346A1275}" dt="2025-02-11T17:10:02.667" v="615" actId="20577"/>
          <ac:spMkLst>
            <pc:docMk/>
            <pc:sldMk cId="981096332" sldId="1590"/>
            <ac:spMk id="3" creationId="{1DA15F14-2BE0-F03E-0476-433E982EBD0D}"/>
          </ac:spMkLst>
        </pc:spChg>
      </pc:sldChg>
      <pc:sldChg chg="modSp new mod ord">
        <pc:chgData name="Jee, Kangkook" userId="52832784-bd9f-4cfd-947b-6cb8258050c1" providerId="ADAL" clId="{BB50BFA9-32F5-3440-8E83-0050346A1275}" dt="2025-02-11T17:24:13.437" v="702" actId="20577"/>
        <pc:sldMkLst>
          <pc:docMk/>
          <pc:sldMk cId="280142991" sldId="1591"/>
        </pc:sldMkLst>
        <pc:spChg chg="mod">
          <ac:chgData name="Jee, Kangkook" userId="52832784-bd9f-4cfd-947b-6cb8258050c1" providerId="ADAL" clId="{BB50BFA9-32F5-3440-8E83-0050346A1275}" dt="2025-02-11T17:23:26.962" v="658" actId="20577"/>
          <ac:spMkLst>
            <pc:docMk/>
            <pc:sldMk cId="280142991" sldId="1591"/>
            <ac:spMk id="2" creationId="{A4D3DC39-0DD9-9632-6A20-BEBB5CF97083}"/>
          </ac:spMkLst>
        </pc:spChg>
        <pc:spChg chg="mod">
          <ac:chgData name="Jee, Kangkook" userId="52832784-bd9f-4cfd-947b-6cb8258050c1" providerId="ADAL" clId="{BB50BFA9-32F5-3440-8E83-0050346A1275}" dt="2025-02-11T17:24:13.437" v="702" actId="20577"/>
          <ac:spMkLst>
            <pc:docMk/>
            <pc:sldMk cId="280142991" sldId="1591"/>
            <ac:spMk id="3" creationId="{3F8FD6BA-3149-6406-2F0B-78799A4DFE37}"/>
          </ac:spMkLst>
        </pc:spChg>
      </pc:sldChg>
      <pc:sldChg chg="new del">
        <pc:chgData name="Jee, Kangkook" userId="52832784-bd9f-4cfd-947b-6cb8258050c1" providerId="ADAL" clId="{BB50BFA9-32F5-3440-8E83-0050346A1275}" dt="2025-02-06T22:00:30.286" v="277" actId="680"/>
        <pc:sldMkLst>
          <pc:docMk/>
          <pc:sldMk cId="3282802789" sldId="1591"/>
        </pc:sldMkLst>
      </pc:sldChg>
    </pc:docChg>
  </pc:docChgLst>
  <pc:docChgLst>
    <pc:chgData name="Jee, Kangkook" userId="52832784-bd9f-4cfd-947b-6cb8258050c1" providerId="ADAL" clId="{9D3A8BA5-EA18-AD41-A15D-1A048DC13A1C}"/>
    <pc:docChg chg="undo custSel modSld">
      <pc:chgData name="Jee, Kangkook" userId="52832784-bd9f-4cfd-947b-6cb8258050c1" providerId="ADAL" clId="{9D3A8BA5-EA18-AD41-A15D-1A048DC13A1C}" dt="2024-02-23T16:02:11.919" v="12" actId="20577"/>
      <pc:docMkLst>
        <pc:docMk/>
      </pc:docMkLst>
      <pc:sldChg chg="modSp mod">
        <pc:chgData name="Jee, Kangkook" userId="52832784-bd9f-4cfd-947b-6cb8258050c1" providerId="ADAL" clId="{9D3A8BA5-EA18-AD41-A15D-1A048DC13A1C}" dt="2024-02-01T13:23:28.584" v="9" actId="20577"/>
        <pc:sldMkLst>
          <pc:docMk/>
          <pc:sldMk cId="148188794" sldId="256"/>
        </pc:sldMkLst>
      </pc:sldChg>
      <pc:sldChg chg="modSp mod">
        <pc:chgData name="Jee, Kangkook" userId="52832784-bd9f-4cfd-947b-6cb8258050c1" providerId="ADAL" clId="{9D3A8BA5-EA18-AD41-A15D-1A048DC13A1C}" dt="2024-02-08T22:41:21.588" v="11" actId="1076"/>
        <pc:sldMkLst>
          <pc:docMk/>
          <pc:sldMk cId="86855657" sldId="550"/>
        </pc:sldMkLst>
      </pc:sldChg>
      <pc:sldChg chg="modSp mod">
        <pc:chgData name="Jee, Kangkook" userId="52832784-bd9f-4cfd-947b-6cb8258050c1" providerId="ADAL" clId="{9D3A8BA5-EA18-AD41-A15D-1A048DC13A1C}" dt="2024-02-23T16:02:11.919" v="12" actId="20577"/>
        <pc:sldMkLst>
          <pc:docMk/>
          <pc:sldMk cId="548287079" sldId="550"/>
        </pc:sldMkLst>
      </pc:sldChg>
    </pc:docChg>
  </pc:docChgLst>
  <pc:docChgLst>
    <pc:chgData name="Jee, Kangkook" userId="52832784-bd9f-4cfd-947b-6cb8258050c1" providerId="ADAL" clId="{5D5F19DC-7364-45FA-B3CA-C4BFB02DC1B7}"/>
    <pc:docChg chg="custSel modSld">
      <pc:chgData name="Jee, Kangkook" userId="52832784-bd9f-4cfd-947b-6cb8258050c1" providerId="ADAL" clId="{5D5F19DC-7364-45FA-B3CA-C4BFB02DC1B7}" dt="2024-02-14T20:39:44.521" v="16" actId="1076"/>
      <pc:docMkLst>
        <pc:docMk/>
      </pc:docMkLst>
      <pc:sldChg chg="modSp mod modNotesTx">
        <pc:chgData name="Jee, Kangkook" userId="52832784-bd9f-4cfd-947b-6cb8258050c1" providerId="ADAL" clId="{5D5F19DC-7364-45FA-B3CA-C4BFB02DC1B7}" dt="2024-02-14T20:39:44.521" v="16" actId="1076"/>
        <pc:sldMkLst>
          <pc:docMk/>
          <pc:sldMk cId="959669362" sldId="1587"/>
        </pc:sldMkLst>
      </pc:sldChg>
    </pc:docChg>
  </pc:docChgLst>
  <pc:docChgLst>
    <pc:chgData name="Kangkook Jee" userId="52832784-bd9f-4cfd-947b-6cb8258050c1" providerId="ADAL" clId="{B0F96315-8CEC-454C-ACB3-090D6B8B16EE}"/>
    <pc:docChg chg="undo custSel addSld delSld modSld sldOrd addSection delSection modSection">
      <pc:chgData name="Kangkook Jee" userId="52832784-bd9f-4cfd-947b-6cb8258050c1" providerId="ADAL" clId="{B0F96315-8CEC-454C-ACB3-090D6B8B16EE}" dt="2024-02-13T21:32:29.064" v="1308" actId="20578"/>
      <pc:docMkLst>
        <pc:docMk/>
      </pc:docMkLst>
      <pc:sldChg chg="addSp delSp modSp mod">
        <pc:chgData name="Kangkook Jee" userId="52832784-bd9f-4cfd-947b-6cb8258050c1" providerId="ADAL" clId="{B0F96315-8CEC-454C-ACB3-090D6B8B16EE}" dt="2024-02-01T16:29:38.588" v="155"/>
        <pc:sldMkLst>
          <pc:docMk/>
          <pc:sldMk cId="148188794" sldId="256"/>
        </pc:sldMkLst>
      </pc:sldChg>
      <pc:sldChg chg="modSp mod">
        <pc:chgData name="Kangkook Jee" userId="52832784-bd9f-4cfd-947b-6cb8258050c1" providerId="ADAL" clId="{B0F96315-8CEC-454C-ACB3-090D6B8B16EE}" dt="2024-02-01T16:12:53.098" v="35" actId="20577"/>
        <pc:sldMkLst>
          <pc:docMk/>
          <pc:sldMk cId="2380815519" sldId="394"/>
        </pc:sldMkLst>
      </pc:sldChg>
      <pc:sldChg chg="modSp mod">
        <pc:chgData name="Kangkook Jee" userId="52832784-bd9f-4cfd-947b-6cb8258050c1" providerId="ADAL" clId="{B0F96315-8CEC-454C-ACB3-090D6B8B16EE}" dt="2024-02-01T15:32:53.297" v="21" actId="20577"/>
        <pc:sldMkLst>
          <pc:docMk/>
          <pc:sldMk cId="2755465115" sldId="411"/>
        </pc:sldMkLst>
      </pc:sldChg>
      <pc:sldChg chg="ord">
        <pc:chgData name="Kangkook Jee" userId="52832784-bd9f-4cfd-947b-6cb8258050c1" providerId="ADAL" clId="{B0F96315-8CEC-454C-ACB3-090D6B8B16EE}" dt="2024-02-01T16:15:19.616" v="52" actId="20578"/>
        <pc:sldMkLst>
          <pc:docMk/>
          <pc:sldMk cId="3914442566" sldId="458"/>
        </pc:sldMkLst>
      </pc:sldChg>
      <pc:sldChg chg="ord">
        <pc:chgData name="Kangkook Jee" userId="52832784-bd9f-4cfd-947b-6cb8258050c1" providerId="ADAL" clId="{B0F96315-8CEC-454C-ACB3-090D6B8B16EE}" dt="2024-02-01T16:15:21.401" v="53" actId="20578"/>
        <pc:sldMkLst>
          <pc:docMk/>
          <pc:sldMk cId="1000794652" sldId="459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1515244042" sldId="467"/>
        </pc:sldMkLst>
      </pc:sldChg>
      <pc:sldChg chg="modSp mod">
        <pc:chgData name="Kangkook Jee" userId="52832784-bd9f-4cfd-947b-6cb8258050c1" providerId="ADAL" clId="{B0F96315-8CEC-454C-ACB3-090D6B8B16EE}" dt="2024-02-01T15:33:18.027" v="23" actId="20577"/>
        <pc:sldMkLst>
          <pc:docMk/>
          <pc:sldMk cId="487737343" sldId="468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2234650466" sldId="471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3512106374" sldId="472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1273749106" sldId="473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976011718" sldId="474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4247822350" sldId="475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3789153056" sldId="476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920705295" sldId="477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106445980" sldId="478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2311240261" sldId="479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3671837298" sldId="480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266345949" sldId="481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134142581" sldId="482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2953222428" sldId="483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2301054544" sldId="484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2795091299" sldId="485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2130393365" sldId="489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1987608151" sldId="490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2513586820" sldId="491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167993800" sldId="498"/>
        </pc:sldMkLst>
      </pc:sldChg>
      <pc:sldChg chg="del">
        <pc:chgData name="Kangkook Jee" userId="52832784-bd9f-4cfd-947b-6cb8258050c1" providerId="ADAL" clId="{B0F96315-8CEC-454C-ACB3-090D6B8B16EE}" dt="2024-02-01T15:44:36.271" v="24" actId="2696"/>
        <pc:sldMkLst>
          <pc:docMk/>
          <pc:sldMk cId="3943406186" sldId="508"/>
        </pc:sldMkLst>
      </pc:sldChg>
      <pc:sldChg chg="del">
        <pc:chgData name="Kangkook Jee" userId="52832784-bd9f-4cfd-947b-6cb8258050c1" providerId="ADAL" clId="{B0F96315-8CEC-454C-ACB3-090D6B8B16EE}" dt="2024-02-01T15:44:36.271" v="24" actId="2696"/>
        <pc:sldMkLst>
          <pc:docMk/>
          <pc:sldMk cId="3034311493" sldId="509"/>
        </pc:sldMkLst>
      </pc:sldChg>
      <pc:sldChg chg="del">
        <pc:chgData name="Kangkook Jee" userId="52832784-bd9f-4cfd-947b-6cb8258050c1" providerId="ADAL" clId="{B0F96315-8CEC-454C-ACB3-090D6B8B16EE}" dt="2024-02-01T15:44:36.271" v="24" actId="2696"/>
        <pc:sldMkLst>
          <pc:docMk/>
          <pc:sldMk cId="2446114464" sldId="510"/>
        </pc:sldMkLst>
      </pc:sldChg>
      <pc:sldChg chg="del">
        <pc:chgData name="Kangkook Jee" userId="52832784-bd9f-4cfd-947b-6cb8258050c1" providerId="ADAL" clId="{B0F96315-8CEC-454C-ACB3-090D6B8B16EE}" dt="2024-02-01T15:44:36.271" v="24" actId="2696"/>
        <pc:sldMkLst>
          <pc:docMk/>
          <pc:sldMk cId="4196981099" sldId="511"/>
        </pc:sldMkLst>
      </pc:sldChg>
      <pc:sldChg chg="del">
        <pc:chgData name="Kangkook Jee" userId="52832784-bd9f-4cfd-947b-6cb8258050c1" providerId="ADAL" clId="{B0F96315-8CEC-454C-ACB3-090D6B8B16EE}" dt="2024-02-01T15:44:36.271" v="24" actId="2696"/>
        <pc:sldMkLst>
          <pc:docMk/>
          <pc:sldMk cId="228672033" sldId="512"/>
        </pc:sldMkLst>
      </pc:sldChg>
      <pc:sldChg chg="del">
        <pc:chgData name="Kangkook Jee" userId="52832784-bd9f-4cfd-947b-6cb8258050c1" providerId="ADAL" clId="{B0F96315-8CEC-454C-ACB3-090D6B8B16EE}" dt="2024-02-01T15:44:36.271" v="24" actId="2696"/>
        <pc:sldMkLst>
          <pc:docMk/>
          <pc:sldMk cId="3621510702" sldId="513"/>
        </pc:sldMkLst>
      </pc:sldChg>
      <pc:sldChg chg="del">
        <pc:chgData name="Kangkook Jee" userId="52832784-bd9f-4cfd-947b-6cb8258050c1" providerId="ADAL" clId="{B0F96315-8CEC-454C-ACB3-090D6B8B16EE}" dt="2024-02-01T15:44:36.271" v="24" actId="2696"/>
        <pc:sldMkLst>
          <pc:docMk/>
          <pc:sldMk cId="2443691495" sldId="514"/>
        </pc:sldMkLst>
      </pc:sldChg>
      <pc:sldChg chg="del">
        <pc:chgData name="Kangkook Jee" userId="52832784-bd9f-4cfd-947b-6cb8258050c1" providerId="ADAL" clId="{B0F96315-8CEC-454C-ACB3-090D6B8B16EE}" dt="2024-02-01T15:44:36.271" v="24" actId="2696"/>
        <pc:sldMkLst>
          <pc:docMk/>
          <pc:sldMk cId="2805508898" sldId="515"/>
        </pc:sldMkLst>
      </pc:sldChg>
      <pc:sldChg chg="del">
        <pc:chgData name="Kangkook Jee" userId="52832784-bd9f-4cfd-947b-6cb8258050c1" providerId="ADAL" clId="{B0F96315-8CEC-454C-ACB3-090D6B8B16EE}" dt="2024-02-01T15:44:36.271" v="24" actId="2696"/>
        <pc:sldMkLst>
          <pc:docMk/>
          <pc:sldMk cId="801952080" sldId="517"/>
        </pc:sldMkLst>
      </pc:sldChg>
      <pc:sldChg chg="del">
        <pc:chgData name="Kangkook Jee" userId="52832784-bd9f-4cfd-947b-6cb8258050c1" providerId="ADAL" clId="{B0F96315-8CEC-454C-ACB3-090D6B8B16EE}" dt="2024-02-01T15:44:36.271" v="24" actId="2696"/>
        <pc:sldMkLst>
          <pc:docMk/>
          <pc:sldMk cId="3013613707" sldId="518"/>
        </pc:sldMkLst>
      </pc:sldChg>
      <pc:sldChg chg="del">
        <pc:chgData name="Kangkook Jee" userId="52832784-bd9f-4cfd-947b-6cb8258050c1" providerId="ADAL" clId="{B0F96315-8CEC-454C-ACB3-090D6B8B16EE}" dt="2024-02-01T15:44:36.271" v="24" actId="2696"/>
        <pc:sldMkLst>
          <pc:docMk/>
          <pc:sldMk cId="3056794862" sldId="519"/>
        </pc:sldMkLst>
      </pc:sldChg>
      <pc:sldChg chg="del">
        <pc:chgData name="Kangkook Jee" userId="52832784-bd9f-4cfd-947b-6cb8258050c1" providerId="ADAL" clId="{B0F96315-8CEC-454C-ACB3-090D6B8B16EE}" dt="2024-02-01T15:44:36.271" v="24" actId="2696"/>
        <pc:sldMkLst>
          <pc:docMk/>
          <pc:sldMk cId="3316172223" sldId="520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2697219248" sldId="521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4026902367" sldId="523"/>
        </pc:sldMkLst>
      </pc:sldChg>
      <pc:sldChg chg="modSp add del mod">
        <pc:chgData name="Kangkook Jee" userId="52832784-bd9f-4cfd-947b-6cb8258050c1" providerId="ADAL" clId="{B0F96315-8CEC-454C-ACB3-090D6B8B16EE}" dt="2024-02-13T15:02:51.724" v="195" actId="2696"/>
        <pc:sldMkLst>
          <pc:docMk/>
          <pc:sldMk cId="86855657" sldId="550"/>
        </pc:sldMkLst>
      </pc:sldChg>
      <pc:sldChg chg="modSp add mod">
        <pc:chgData name="Kangkook Jee" userId="52832784-bd9f-4cfd-947b-6cb8258050c1" providerId="ADAL" clId="{B0F96315-8CEC-454C-ACB3-090D6B8B16EE}" dt="2024-02-13T16:46:43.386" v="1306" actId="20577"/>
        <pc:sldMkLst>
          <pc:docMk/>
          <pc:sldMk cId="548287079" sldId="550"/>
        </pc:sldMkLst>
      </pc:sldChg>
      <pc:sldChg chg="add ord">
        <pc:chgData name="Kangkook Jee" userId="52832784-bd9f-4cfd-947b-6cb8258050c1" providerId="ADAL" clId="{B0F96315-8CEC-454C-ACB3-090D6B8B16EE}" dt="2024-02-13T15:03:57.826" v="202" actId="20578"/>
        <pc:sldMkLst>
          <pc:docMk/>
          <pc:sldMk cId="1191970777" sldId="551"/>
        </pc:sldMkLst>
      </pc:sldChg>
      <pc:sldChg chg="add del">
        <pc:chgData name="Kangkook Jee" userId="52832784-bd9f-4cfd-947b-6cb8258050c1" providerId="ADAL" clId="{B0F96315-8CEC-454C-ACB3-090D6B8B16EE}" dt="2024-02-13T15:03:23.947" v="200" actId="2696"/>
        <pc:sldMkLst>
          <pc:docMk/>
          <pc:sldMk cId="2196922566" sldId="553"/>
        </pc:sldMkLst>
      </pc:sldChg>
      <pc:sldChg chg="addSp delSp modSp add mod modShow">
        <pc:chgData name="Kangkook Jee" userId="52832784-bd9f-4cfd-947b-6cb8258050c1" providerId="ADAL" clId="{B0F96315-8CEC-454C-ACB3-090D6B8B16EE}" dt="2024-02-13T16:46:24.486" v="1303" actId="729"/>
        <pc:sldMkLst>
          <pc:docMk/>
          <pc:sldMk cId="3095671027" sldId="553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3172164971" sldId="555"/>
        </pc:sldMkLst>
      </pc:sldChg>
      <pc:sldChg chg="modSp add mod ord modShow">
        <pc:chgData name="Kangkook Jee" userId="52832784-bd9f-4cfd-947b-6cb8258050c1" providerId="ADAL" clId="{B0F96315-8CEC-454C-ACB3-090D6B8B16EE}" dt="2024-02-13T16:46:27.739" v="1304" actId="20578"/>
        <pc:sldMkLst>
          <pc:docMk/>
          <pc:sldMk cId="995375981" sldId="557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375278123" sldId="558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2718616389" sldId="559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2710280982" sldId="563"/>
        </pc:sldMkLst>
      </pc:sldChg>
      <pc:sldChg chg="add ord">
        <pc:chgData name="Kangkook Jee" userId="52832784-bd9f-4cfd-947b-6cb8258050c1" providerId="ADAL" clId="{B0F96315-8CEC-454C-ACB3-090D6B8B16EE}" dt="2024-02-13T15:06:40.083" v="269" actId="20578"/>
        <pc:sldMkLst>
          <pc:docMk/>
          <pc:sldMk cId="4253950109" sldId="1187"/>
        </pc:sldMkLst>
      </pc:sldChg>
      <pc:sldChg chg="add del">
        <pc:chgData name="Kangkook Jee" userId="52832784-bd9f-4cfd-947b-6cb8258050c1" providerId="ADAL" clId="{B0F96315-8CEC-454C-ACB3-090D6B8B16EE}" dt="2024-02-13T15:03:20.344" v="199" actId="2696"/>
        <pc:sldMkLst>
          <pc:docMk/>
          <pc:sldMk cId="4208315079" sldId="1188"/>
        </pc:sldMkLst>
      </pc:sldChg>
      <pc:sldChg chg="add">
        <pc:chgData name="Kangkook Jee" userId="52832784-bd9f-4cfd-947b-6cb8258050c1" providerId="ADAL" clId="{B0F96315-8CEC-454C-ACB3-090D6B8B16EE}" dt="2024-02-01T16:28:08.337" v="152"/>
        <pc:sldMkLst>
          <pc:docMk/>
          <pc:sldMk cId="3211133416" sldId="1191"/>
        </pc:sldMkLst>
      </pc:sldChg>
      <pc:sldChg chg="add">
        <pc:chgData name="Kangkook Jee" userId="52832784-bd9f-4cfd-947b-6cb8258050c1" providerId="ADAL" clId="{B0F96315-8CEC-454C-ACB3-090D6B8B16EE}" dt="2024-02-01T16:28:08.337" v="152"/>
        <pc:sldMkLst>
          <pc:docMk/>
          <pc:sldMk cId="2457465536" sldId="1210"/>
        </pc:sldMkLst>
      </pc:sldChg>
      <pc:sldChg chg="add">
        <pc:chgData name="Kangkook Jee" userId="52832784-bd9f-4cfd-947b-6cb8258050c1" providerId="ADAL" clId="{B0F96315-8CEC-454C-ACB3-090D6B8B16EE}" dt="2024-02-01T16:28:08.337" v="152"/>
        <pc:sldMkLst>
          <pc:docMk/>
          <pc:sldMk cId="1616309770" sldId="1211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3662668544" sldId="1236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826330759" sldId="1237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629927626" sldId="1260"/>
        </pc:sldMkLst>
      </pc:sldChg>
      <pc:sldChg chg="add del ord">
        <pc:chgData name="Kangkook Jee" userId="52832784-bd9f-4cfd-947b-6cb8258050c1" providerId="ADAL" clId="{B0F96315-8CEC-454C-ACB3-090D6B8B16EE}" dt="2024-02-13T15:03:19.499" v="198" actId="2696"/>
        <pc:sldMkLst>
          <pc:docMk/>
          <pc:sldMk cId="2700372924" sldId="1275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2787194872" sldId="1303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2751665611" sldId="1307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1347439157" sldId="1554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1816352883" sldId="1558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4052362847" sldId="1559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3349551412" sldId="1568"/>
        </pc:sldMkLst>
      </pc:sldChg>
      <pc:sldChg chg="del">
        <pc:chgData name="Kangkook Jee" userId="52832784-bd9f-4cfd-947b-6cb8258050c1" providerId="ADAL" clId="{B0F96315-8CEC-454C-ACB3-090D6B8B16EE}" dt="2024-02-01T15:28:24.912" v="0" actId="2696"/>
        <pc:sldMkLst>
          <pc:docMk/>
          <pc:sldMk cId="384269106" sldId="1569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4176820837" sldId="1572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4283518104" sldId="1573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461741091" sldId="1574"/>
        </pc:sldMkLst>
      </pc:sldChg>
      <pc:sldChg chg="delSp modSp mod">
        <pc:chgData name="Kangkook Jee" userId="52832784-bd9f-4cfd-947b-6cb8258050c1" providerId="ADAL" clId="{B0F96315-8CEC-454C-ACB3-090D6B8B16EE}" dt="2024-02-01T16:24:46.018" v="149" actId="20577"/>
        <pc:sldMkLst>
          <pc:docMk/>
          <pc:sldMk cId="3785984666" sldId="1575"/>
        </pc:sldMkLst>
      </pc:sldChg>
      <pc:sldChg chg="delSp modSp new mod ord">
        <pc:chgData name="Kangkook Jee" userId="52832784-bd9f-4cfd-947b-6cb8258050c1" providerId="ADAL" clId="{B0F96315-8CEC-454C-ACB3-090D6B8B16EE}" dt="2024-02-01T16:22:55.966" v="99" actId="1076"/>
        <pc:sldMkLst>
          <pc:docMk/>
          <pc:sldMk cId="3484269069" sldId="1576"/>
        </pc:sldMkLst>
      </pc:sldChg>
      <pc:sldChg chg="new del">
        <pc:chgData name="Kangkook Jee" userId="52832784-bd9f-4cfd-947b-6cb8258050c1" providerId="ADAL" clId="{B0F96315-8CEC-454C-ACB3-090D6B8B16EE}" dt="2024-02-01T16:17:32.898" v="68" actId="2696"/>
        <pc:sldMkLst>
          <pc:docMk/>
          <pc:sldMk cId="122430239" sldId="1577"/>
        </pc:sldMkLst>
      </pc:sldChg>
      <pc:sldChg chg="new del ord">
        <pc:chgData name="Kangkook Jee" userId="52832784-bd9f-4cfd-947b-6cb8258050c1" providerId="ADAL" clId="{B0F96315-8CEC-454C-ACB3-090D6B8B16EE}" dt="2024-02-08T21:28:21.901" v="185" actId="2696"/>
        <pc:sldMkLst>
          <pc:docMk/>
          <pc:sldMk cId="3287146522" sldId="1577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1153207994" sldId="1578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2869602326" sldId="1579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1475057012" sldId="1580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408861599" sldId="1581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1801834253" sldId="1582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2916121668" sldId="1583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609726843" sldId="1584"/>
        </pc:sldMkLst>
      </pc:sldChg>
      <pc:sldChg chg="modSp new mod ord">
        <pc:chgData name="Kangkook Jee" userId="52832784-bd9f-4cfd-947b-6cb8258050c1" providerId="ADAL" clId="{B0F96315-8CEC-454C-ACB3-090D6B8B16EE}" dt="2024-02-08T21:23:57.666" v="184" actId="20578"/>
        <pc:sldMkLst>
          <pc:docMk/>
          <pc:sldMk cId="1716945860" sldId="1585"/>
        </pc:sldMkLst>
      </pc:sldChg>
      <pc:sldChg chg="modSp new mod">
        <pc:chgData name="Kangkook Jee" userId="52832784-bd9f-4cfd-947b-6cb8258050c1" providerId="ADAL" clId="{B0F96315-8CEC-454C-ACB3-090D6B8B16EE}" dt="2024-02-08T14:36:43.529" v="183" actId="20577"/>
        <pc:sldMkLst>
          <pc:docMk/>
          <pc:sldMk cId="4240135784" sldId="1586"/>
        </pc:sldMkLst>
      </pc:sldChg>
      <pc:sldChg chg="modSp new del mod ord">
        <pc:chgData name="Kangkook Jee" userId="52832784-bd9f-4cfd-947b-6cb8258050c1" providerId="ADAL" clId="{B0F96315-8CEC-454C-ACB3-090D6B8B16EE}" dt="2024-02-13T15:04:01.766" v="203" actId="2696"/>
        <pc:sldMkLst>
          <pc:docMk/>
          <pc:sldMk cId="927897387" sldId="1587"/>
        </pc:sldMkLst>
      </pc:sldChg>
      <pc:sldChg chg="addSp modSp add mod ord modShow">
        <pc:chgData name="Kangkook Jee" userId="52832784-bd9f-4cfd-947b-6cb8258050c1" providerId="ADAL" clId="{B0F96315-8CEC-454C-ACB3-090D6B8B16EE}" dt="2024-02-13T21:32:29.064" v="1308" actId="20578"/>
        <pc:sldMkLst>
          <pc:docMk/>
          <pc:sldMk cId="959669362" sldId="1587"/>
        </pc:sldMkLst>
      </pc:sldChg>
      <pc:sldChg chg="modSp new del mod ord">
        <pc:chgData name="Kangkook Jee" userId="52832784-bd9f-4cfd-947b-6cb8258050c1" providerId="ADAL" clId="{B0F96315-8CEC-454C-ACB3-090D6B8B16EE}" dt="2024-02-13T15:21:58.520" v="421" actId="2696"/>
        <pc:sldMkLst>
          <pc:docMk/>
          <pc:sldMk cId="1124469008" sldId="1587"/>
        </pc:sldMkLst>
      </pc:sldChg>
      <pc:sldChg chg="addSp delSp modSp add mod">
        <pc:chgData name="Kangkook Jee" userId="52832784-bd9f-4cfd-947b-6cb8258050c1" providerId="ADAL" clId="{B0F96315-8CEC-454C-ACB3-090D6B8B16EE}" dt="2024-02-13T16:20:10.946" v="1058" actId="1076"/>
        <pc:sldMkLst>
          <pc:docMk/>
          <pc:sldMk cId="1713095093" sldId="1588"/>
        </pc:sldMkLst>
      </pc:sldChg>
      <pc:sldChg chg="modSp add del mod">
        <pc:chgData name="Kangkook Jee" userId="52832784-bd9f-4cfd-947b-6cb8258050c1" providerId="ADAL" clId="{B0F96315-8CEC-454C-ACB3-090D6B8B16EE}" dt="2024-02-13T15:08:29.482" v="278"/>
        <pc:sldMkLst>
          <pc:docMk/>
          <pc:sldMk cId="2033781092" sldId="1588"/>
        </pc:sldMkLst>
      </pc:sldChg>
      <pc:sldChg chg="add del">
        <pc:chgData name="Kangkook Jee" userId="52832784-bd9f-4cfd-947b-6cb8258050c1" providerId="ADAL" clId="{B0F96315-8CEC-454C-ACB3-090D6B8B16EE}" dt="2024-02-13T15:14:46.280" v="343"/>
        <pc:sldMkLst>
          <pc:docMk/>
          <pc:sldMk cId="4014075018" sldId="1589"/>
        </pc:sldMkLst>
      </pc:sldChg>
    </pc:docChg>
  </pc:docChgLst>
  <pc:docChgLst>
    <pc:chgData name="Jee, Kangkook" userId="52832784-bd9f-4cfd-947b-6cb8258050c1" providerId="ADAL" clId="{EDCDD7DC-0469-4310-8A95-9CAC783EEE6B}"/>
    <pc:docChg chg="custSel delSld modSld">
      <pc:chgData name="Jee, Kangkook" userId="52832784-bd9f-4cfd-947b-6cb8258050c1" providerId="ADAL" clId="{EDCDD7DC-0469-4310-8A95-9CAC783EEE6B}" dt="2023-01-14T14:42:04.884" v="18" actId="47"/>
      <pc:docMkLst>
        <pc:docMk/>
      </pc:docMkLst>
      <pc:sldChg chg="modSp mod">
        <pc:chgData name="Jee, Kangkook" userId="52832784-bd9f-4cfd-947b-6cb8258050c1" providerId="ADAL" clId="{EDCDD7DC-0469-4310-8A95-9CAC783EEE6B}" dt="2023-01-14T14:39:49.303" v="3" actId="20577"/>
        <pc:sldMkLst>
          <pc:docMk/>
          <pc:sldMk cId="148188794" sldId="256"/>
        </pc:sldMkLst>
      </pc:sldChg>
      <pc:sldChg chg="del">
        <pc:chgData name="Jee, Kangkook" userId="52832784-bd9f-4cfd-947b-6cb8258050c1" providerId="ADAL" clId="{EDCDD7DC-0469-4310-8A95-9CAC783EEE6B}" dt="2023-01-14T14:42:04.884" v="18" actId="47"/>
        <pc:sldMkLst>
          <pc:docMk/>
          <pc:sldMk cId="2553527430" sldId="401"/>
        </pc:sldMkLst>
      </pc:sldChg>
      <pc:sldChg chg="modSp mod">
        <pc:chgData name="Jee, Kangkook" userId="52832784-bd9f-4cfd-947b-6cb8258050c1" providerId="ADAL" clId="{EDCDD7DC-0469-4310-8A95-9CAC783EEE6B}" dt="2023-01-14T14:40:27.870" v="13" actId="20577"/>
        <pc:sldMkLst>
          <pc:docMk/>
          <pc:sldMk cId="2755465115" sldId="411"/>
        </pc:sldMkLst>
      </pc:sldChg>
      <pc:sldChg chg="modSp mod">
        <pc:chgData name="Jee, Kangkook" userId="52832784-bd9f-4cfd-947b-6cb8258050c1" providerId="ADAL" clId="{EDCDD7DC-0469-4310-8A95-9CAC783EEE6B}" dt="2023-01-14T14:40:58.436" v="14" actId="20577"/>
        <pc:sldMkLst>
          <pc:docMk/>
          <pc:sldMk cId="3944923977" sldId="460"/>
        </pc:sldMkLst>
      </pc:sldChg>
      <pc:sldChg chg="del">
        <pc:chgData name="Jee, Kangkook" userId="52832784-bd9f-4cfd-947b-6cb8258050c1" providerId="ADAL" clId="{EDCDD7DC-0469-4310-8A95-9CAC783EEE6B}" dt="2023-01-14T14:42:04.884" v="18" actId="47"/>
        <pc:sldMkLst>
          <pc:docMk/>
          <pc:sldMk cId="3900734341" sldId="485"/>
        </pc:sldMkLst>
      </pc:sldChg>
      <pc:sldChg chg="delSp mod">
        <pc:chgData name="Jee, Kangkook" userId="52832784-bd9f-4cfd-947b-6cb8258050c1" providerId="ADAL" clId="{EDCDD7DC-0469-4310-8A95-9CAC783EEE6B}" dt="2023-01-14T14:41:12.779" v="15" actId="478"/>
        <pc:sldMkLst>
          <pc:docMk/>
          <pc:sldMk cId="2446114464" sldId="510"/>
        </pc:sldMkLst>
      </pc:sldChg>
      <pc:sldChg chg="delSp mod">
        <pc:chgData name="Jee, Kangkook" userId="52832784-bd9f-4cfd-947b-6cb8258050c1" providerId="ADAL" clId="{EDCDD7DC-0469-4310-8A95-9CAC783EEE6B}" dt="2023-01-14T14:41:28.410" v="17" actId="478"/>
        <pc:sldMkLst>
          <pc:docMk/>
          <pc:sldMk cId="4196981099" sldId="511"/>
        </pc:sldMkLst>
      </pc:sldChg>
      <pc:sldChg chg="delSp mod">
        <pc:chgData name="Jee, Kangkook" userId="52832784-bd9f-4cfd-947b-6cb8258050c1" providerId="ADAL" clId="{EDCDD7DC-0469-4310-8A95-9CAC783EEE6B}" dt="2023-01-14T14:41:20.190" v="16" actId="478"/>
        <pc:sldMkLst>
          <pc:docMk/>
          <pc:sldMk cId="801952080" sldId="517"/>
        </pc:sldMkLst>
      </pc:sldChg>
      <pc:sldChg chg="delSp mod">
        <pc:chgData name="Jee, Kangkook" userId="52832784-bd9f-4cfd-947b-6cb8258050c1" providerId="ADAL" clId="{EDCDD7DC-0469-4310-8A95-9CAC783EEE6B}" dt="2023-01-14T14:40:06.114" v="7" actId="478"/>
        <pc:sldMkLst>
          <pc:docMk/>
          <pc:sldMk cId="384269106" sldId="1569"/>
        </pc:sldMkLst>
      </pc:sldChg>
      <pc:sldChg chg="del">
        <pc:chgData name="Jee, Kangkook" userId="52832784-bd9f-4cfd-947b-6cb8258050c1" providerId="ADAL" clId="{EDCDD7DC-0469-4310-8A95-9CAC783EEE6B}" dt="2023-01-14T14:42:04.884" v="18" actId="47"/>
        <pc:sldMkLst>
          <pc:docMk/>
          <pc:sldMk cId="498988193" sldId="1570"/>
        </pc:sldMkLst>
      </pc:sldChg>
      <pc:sldChg chg="del">
        <pc:chgData name="Jee, Kangkook" userId="52832784-bd9f-4cfd-947b-6cb8258050c1" providerId="ADAL" clId="{EDCDD7DC-0469-4310-8A95-9CAC783EEE6B}" dt="2023-01-14T14:42:04.884" v="18" actId="47"/>
        <pc:sldMkLst>
          <pc:docMk/>
          <pc:sldMk cId="1338983723" sldId="15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D7890-A311-5448-ACD6-7B14DD95F814}" type="datetimeFigureOut">
              <a:rPr lang="en-US" smtClean="0"/>
              <a:t>2/11/25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8E6B6-B72D-A840-AC94-EEBC28616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9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75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an important slide …</a:t>
            </a:r>
          </a:p>
          <a:p>
            <a:endParaRPr lang="en-US"/>
          </a:p>
          <a:p>
            <a:r>
              <a:rPr lang="en-US" err="1"/>
              <a:t>popa</a:t>
            </a:r>
            <a:r>
              <a:rPr lang="en-US"/>
              <a:t>, </a:t>
            </a:r>
            <a:r>
              <a:rPr lang="en-US" err="1"/>
              <a:t>pusha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96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an important slide …</a:t>
            </a:r>
          </a:p>
          <a:p>
            <a:endParaRPr lang="en-US"/>
          </a:p>
          <a:p>
            <a:r>
              <a:rPr lang="en-US" err="1"/>
              <a:t>popa</a:t>
            </a:r>
            <a:r>
              <a:rPr lang="en-US"/>
              <a:t>, </a:t>
            </a:r>
            <a:r>
              <a:rPr lang="en-US" err="1"/>
              <a:t>pusha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57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Only special instruction can update %</a:t>
            </a:r>
            <a:r>
              <a:rPr lang="en-US" err="1"/>
              <a:t>eip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13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stack frame conveys corresponding function call contexts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54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43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83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34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84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31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8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60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29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9E241-DDAC-A29A-89CA-CA196712D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497DF8-F992-5400-97C9-BBB4CED0E1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5F0348-A3E1-30C9-27C9-3A5C0E05A5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7F2B5-97BB-1F6E-E156-4A5C8B0AA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32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AEE8A-5015-B749-84E7-720ADA242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F8E305-7206-E3E6-FB5B-357D77203B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3D5D16-567F-07F3-1953-0E3E820215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3AD2C-182D-D0A5-2599-1EC83D8A3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71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Unit2 write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84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…</a:t>
            </a:r>
          </a:p>
          <a:p>
            <a:r>
              <a:rPr lang="en-US"/>
              <a:t>Large heap in the high addresses (</a:t>
            </a:r>
            <a:r>
              <a:rPr lang="en-US" err="1"/>
              <a:t>mmap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65453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E0570-C698-B8E5-8C78-8B55D4268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5A1688-02F7-1B15-2410-CC350627EF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577EDC-D7FE-F202-85A9-02C16C809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C614E-01B0-807A-E727-70DC03CA1F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44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923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081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FFA88-A4DB-5445-97A9-35337ED10AE9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251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FFA88-A4DB-5445-97A9-35337ED10AE9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4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calling conventions differ for 32-bit vs. 64-bit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05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61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slide maybe a redundant, or distraction…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2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enter: prolog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33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1BC4A-0E9D-E6DF-2A64-DEBED5F19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17C84B-E6DA-04D6-3470-40E4DF20F1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10D70B-6532-7181-B554-9D45334AC8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enter: prolog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E5305-E59F-62B9-67CC-A38479AE31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8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an important slide …</a:t>
            </a:r>
          </a:p>
          <a:p>
            <a:endParaRPr lang="en-US"/>
          </a:p>
          <a:p>
            <a:r>
              <a:rPr lang="en-US" err="1"/>
              <a:t>popa</a:t>
            </a:r>
            <a:r>
              <a:rPr lang="en-US"/>
              <a:t>, </a:t>
            </a:r>
            <a:r>
              <a:rPr lang="en-US" err="1"/>
              <a:t>pusha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30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an important slide …</a:t>
            </a:r>
          </a:p>
          <a:p>
            <a:endParaRPr lang="en-US"/>
          </a:p>
          <a:p>
            <a:r>
              <a:rPr lang="en-US" err="1"/>
              <a:t>popa</a:t>
            </a:r>
            <a:r>
              <a:rPr lang="en-US"/>
              <a:t>, </a:t>
            </a:r>
            <a:r>
              <a:rPr lang="en-US" err="1"/>
              <a:t>pusha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76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4E66A-BD3D-D441-ACE9-7A76CD9E4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6382C-B94B-534B-B140-327E2BEC0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063D9-AFED-1047-BC6C-9F7B984E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7A59-74C3-7947-B455-C8FCB56FC92A}" type="datetime1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6C742-7D5B-3045-B269-A2D187AA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070D7-6A92-EB48-AEDE-6B5925CA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6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7FE9-9138-5146-AB07-02B6DFD0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D25F2-A76E-754C-9138-03D0452DF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7A763-C8F4-4C45-AF17-F9AABAE3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803E-5C2F-7D4E-A9F1-EB667BCD487B}" type="datetime1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6C667-1B8C-7640-8B11-1FB69BD42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57D9C-11F8-9643-A81F-9BB1DE43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9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7D83C-3D11-CB41-946B-2C8D62C48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79489-F77B-4C4C-95F7-F980B9BEE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CCE8D-5E8F-F94D-B553-930F9546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CEB5-20EB-5846-B41B-963BD3E19B7A}" type="datetime1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6FF9-D6BC-2D4A-9D99-22E30294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7D514-23F9-9F44-8D3F-225E6EAD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3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33877-0B95-164A-AFBF-B8290EF3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1CA95-5F3C-7C47-8A2B-633C27C43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E931A-95C9-8A4C-8560-0518F5B2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55E0-DC0E-FC48-8614-DCA1E28B4BC9}" type="datetime1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958D6-2C6B-304D-A0FC-306A5CA4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2B642-A7BB-FE49-9AFC-05460EBE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74132-A5E8-9E41-931F-54EADD7E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5C514-5BA4-5443-BC32-A21E17223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42B12-C363-BA47-92C8-80622F87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4333-F2EC-7943-AFEF-50D608B89F70}" type="datetime1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8E7AB-A4AB-8942-9A96-6DCC8DB6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9FCC3-8DC9-EB40-996F-0D967E94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7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205F-2C98-0947-85CA-03FD884E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CB37F-0952-824C-8C06-D9A1C0906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713FE-E201-7241-A044-BEFD00D1C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88523-02C5-F743-A1B8-86AAC705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CA3C-D94D-9B4E-809D-6E7C61603A3A}" type="datetime1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CDC2A-BEAE-8746-B658-4A24B2D8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E6523-7171-5D47-AB30-CF02E67E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2652-EA00-2848-A743-86BCFD77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3C18B-C9AA-E049-8074-2F1C08291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57BF0-BBAA-3647-AE3D-D8EBCA808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796BF-9A84-F64C-A810-FDD5A2ACE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66974-51F8-F54B-BBC8-999A319D8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E286B7-26EB-514E-8015-2F92F94C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1783-574F-2245-A7FC-6A5FDE934EA2}" type="datetime1">
              <a:rPr lang="en-US" smtClean="0"/>
              <a:t>2/11/25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7E8A7B-7CB4-F34C-AD44-363D242E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FFD52-35A9-054F-BD09-8B8F9040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5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3EAF-F887-9E43-81EA-41250DD2F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102A1-CE22-9344-A0F4-96FC779C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730E-AAFF-2541-88EA-C40FAC4581EB}" type="datetime1">
              <a:rPr lang="en-US" smtClean="0"/>
              <a:t>2/11/25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88DED-FD14-5A43-A23C-8D9F8A36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96563-C578-0142-91A5-07883C69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0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01FA23-6BC6-1A43-AA60-1EE091C4B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A9CC-A48F-7345-92ED-DBC0BE789712}" type="datetime1">
              <a:rPr lang="en-US" smtClean="0"/>
              <a:t>2/11/25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D30AF-449F-E348-80EE-95CD120A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0CBBD-4DD0-6B4B-A968-F874C13F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6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79139-8106-E64E-A5D1-B993873D0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00122-9061-254A-9C1B-648873FE6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173A6-5BCF-D142-B28A-C897C55BA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A085B-99EF-D94A-ABDF-879F0BDC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EC43-94C1-7342-AC80-62F591DC636C}" type="datetime1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EE0D3-C990-E746-A6A8-FE939998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4C3A2-F394-F44C-86D2-D48D07FE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6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1CCA-3D69-AD45-B015-42E0777B8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719E2-DD78-FD4E-85FF-7DB6898D4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B07FB-5F64-F84E-87F8-8E4E29C1B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9ECA1-BDD3-D442-8527-52DA5E08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43F0-5FC0-214C-96FB-24B162C4C63E}" type="datetime1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6FF47-E426-A34E-8BDD-5B6B3021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CBBFF-5893-B747-8682-C938FA121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3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4E91D3-6461-E04E-B200-01E1A0CF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F11F7-F8FD-774C-BA9D-B4A1ED1B1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1EA96-44C5-0246-8B80-B71434192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63177-328E-FA4F-86C9-13CED0611584}" type="datetime1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A653E-0E50-8C46-AD18-54F7E393B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77A66-F0BE-3745-99EC-FF2FFBA31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4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23EB-A658-6446-B7BF-6A0E47D4EF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CS4459.001</a:t>
            </a:r>
            <a:br>
              <a:rPr lang="en-US" dirty="0"/>
            </a:br>
            <a:r>
              <a:rPr lang="en-US" dirty="0"/>
              <a:t>Cyber Attacks &amp; Defense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A993E-8AC1-1144-BB84-2922B377E0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Buffer Overflow #1</a:t>
            </a:r>
          </a:p>
          <a:p>
            <a:r>
              <a:rPr lang="en-US" dirty="0"/>
              <a:t>Jan 30</a:t>
            </a:r>
            <a:r>
              <a:rPr lang="en-US"/>
              <a:t>, 20</a:t>
            </a:r>
            <a:r>
              <a:rPr lang="en-US" altLang="ko-KR"/>
              <a:t>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1D17-E154-AB45-B0CB-3D537B18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6F9F-3A59-F244-93DA-F9ED24E0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649DD-3CF5-6242-A42F-6CBB3045A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3836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push %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ebp</a:t>
            </a:r>
            <a:endParaRPr lang="en-US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pPr lvl="1"/>
            <a:r>
              <a:rPr lang="en-US" dirty="0"/>
              <a:t>Store the value of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at the top of the stack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gets -4)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mov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sub $4,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pop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/>
              <a:t>Move the value at the stack top to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gets +4)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mov (%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),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add $4,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9812BA-6B77-7541-9886-B7BC1CE896BA}"/>
              </a:ext>
            </a:extLst>
          </p:cNvPr>
          <p:cNvCxnSpPr/>
          <p:nvPr/>
        </p:nvCxnSpPr>
        <p:spPr>
          <a:xfrm>
            <a:off x="8695059" y="2076075"/>
            <a:ext cx="381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59A9B63-3F23-644B-A6C5-F9DB2E81A5CD}"/>
              </a:ext>
            </a:extLst>
          </p:cNvPr>
          <p:cNvSpPr/>
          <p:nvPr/>
        </p:nvSpPr>
        <p:spPr>
          <a:xfrm>
            <a:off x="7925108" y="1877442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Fira Code" panose="020B0809050000020004" pitchFamily="49" charset="0"/>
                <a:ea typeface="Fira Code" panose="020B0809050000020004" pitchFamily="49" charset="0"/>
              </a:rPr>
              <a:t>%</a:t>
            </a:r>
            <a:r>
              <a:rPr lang="en-US" err="1">
                <a:latin typeface="Fira Code" panose="020B0809050000020004" pitchFamily="49" charset="0"/>
                <a:ea typeface="Fira Code" panose="020B0809050000020004" pitchFamily="49" charset="0"/>
              </a:rPr>
              <a:t>esp</a:t>
            </a: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6DEDFE-7777-8E42-B04D-580066B5F2FC}"/>
              </a:ext>
            </a:extLst>
          </p:cNvPr>
          <p:cNvGrpSpPr/>
          <p:nvPr/>
        </p:nvGrpSpPr>
        <p:grpSpPr>
          <a:xfrm>
            <a:off x="9375410" y="1932757"/>
            <a:ext cx="1359349" cy="1393266"/>
            <a:chOff x="9109451" y="2035734"/>
            <a:chExt cx="1359349" cy="13932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3BE813-2889-C941-A378-50AB8CFB40C8}"/>
                </a:ext>
              </a:extLst>
            </p:cNvPr>
            <p:cNvSpPr/>
            <p:nvPr/>
          </p:nvSpPr>
          <p:spPr>
            <a:xfrm>
              <a:off x="9109451" y="2035734"/>
              <a:ext cx="1359349" cy="139326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363835-0DDC-D94E-9170-B3F780C80AB7}"/>
                </a:ext>
              </a:extLst>
            </p:cNvPr>
            <p:cNvSpPr/>
            <p:nvPr/>
          </p:nvSpPr>
          <p:spPr>
            <a:xfrm>
              <a:off x="9109451" y="2035734"/>
              <a:ext cx="1359349" cy="31401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Return EIP</a:t>
              </a:r>
            </a:p>
          </p:txBody>
        </p:sp>
      </p:grpSp>
      <p:sp>
        <p:nvSpPr>
          <p:cNvPr id="17" name="Left Arrow 16">
            <a:extLst>
              <a:ext uri="{FF2B5EF4-FFF2-40B4-BE49-F238E27FC236}">
                <a16:creationId xmlns:a16="http://schemas.microsoft.com/office/drawing/2014/main" id="{0BA4ABA6-23B9-C140-B32A-BFD68379EB62}"/>
              </a:ext>
            </a:extLst>
          </p:cNvPr>
          <p:cNvSpPr/>
          <p:nvPr/>
        </p:nvSpPr>
        <p:spPr>
          <a:xfrm rot="16200000">
            <a:off x="9945138" y="2436920"/>
            <a:ext cx="2034030" cy="242519"/>
          </a:xfrm>
          <a:prstGeom prst="leftArrow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32B6CB-423F-014A-B0B7-610FA1A47A44}"/>
              </a:ext>
            </a:extLst>
          </p:cNvPr>
          <p:cNvSpPr/>
          <p:nvPr/>
        </p:nvSpPr>
        <p:spPr>
          <a:xfrm rot="16200000">
            <a:off x="10003133" y="1962147"/>
            <a:ext cx="2619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Grows downward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657671-EB85-F74D-B7DA-41FB0E324943}"/>
              </a:ext>
            </a:extLst>
          </p:cNvPr>
          <p:cNvSpPr/>
          <p:nvPr/>
        </p:nvSpPr>
        <p:spPr>
          <a:xfrm>
            <a:off x="732066" y="2860371"/>
            <a:ext cx="6825181" cy="3114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71F8D426-084F-714F-8BED-7CE8E24B2206}"/>
              </a:ext>
            </a:extLst>
          </p:cNvPr>
          <p:cNvSpPr/>
          <p:nvPr/>
        </p:nvSpPr>
        <p:spPr>
          <a:xfrm rot="5400000">
            <a:off x="9906368" y="1101872"/>
            <a:ext cx="270518" cy="128062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5B498-3430-1946-9627-62E20DE24295}"/>
              </a:ext>
            </a:extLst>
          </p:cNvPr>
          <p:cNvSpPr/>
          <p:nvPr/>
        </p:nvSpPr>
        <p:spPr>
          <a:xfrm>
            <a:off x="9342332" y="1188200"/>
            <a:ext cx="1610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4 bytes (32-bit)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BEDA06-6181-0D4C-B4DB-BE3636C27142}"/>
              </a:ext>
            </a:extLst>
          </p:cNvPr>
          <p:cNvSpPr/>
          <p:nvPr/>
        </p:nvSpPr>
        <p:spPr>
          <a:xfrm>
            <a:off x="6662750" y="1534808"/>
            <a:ext cx="261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Fira Code" panose="020B0809050000020004" pitchFamily="49" charset="0"/>
                <a:ea typeface="Fira Code" panose="020B0809050000020004" pitchFamily="49" charset="0"/>
              </a:rPr>
              <a:t>%</a:t>
            </a:r>
            <a:r>
              <a:rPr lang="en-US" err="1">
                <a:latin typeface="Fira Code" panose="020B0809050000020004" pitchFamily="49" charset="0"/>
                <a:ea typeface="Fira Code" panose="020B0809050000020004" pitchFamily="49" charset="0"/>
              </a:rPr>
              <a:t>ebp</a:t>
            </a:r>
            <a:r>
              <a:rPr lang="en-US">
                <a:latin typeface="Fira Code" panose="020B0809050000020004" pitchFamily="49" charset="0"/>
                <a:ea typeface="Fira Code" panose="020B0809050000020004" pitchFamily="49" charset="0"/>
              </a:rPr>
              <a:t> : 0xdeadbeef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93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6F9F-3A59-F244-93DA-F9ED24E0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649DD-3CF5-6242-A42F-6CBB3045A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3836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push %</a:t>
            </a:r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ebp</a:t>
            </a:r>
            <a:endParaRPr lang="en-US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lvl="1"/>
            <a:r>
              <a:rPr lang="en-US" dirty="0"/>
              <a:t>Store the value of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at the top of the stack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gets -4)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sub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$4, %</a:t>
            </a:r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esp</a:t>
            </a:r>
            <a:endParaRPr lang="en-US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mov %</a:t>
            </a:r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ebp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, (%</a:t>
            </a:r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esp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pop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/>
              <a:t>Move the value at the stack top to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gets +4)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mov (%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),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add $4,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9812BA-6B77-7541-9886-B7BC1CE896BA}"/>
              </a:ext>
            </a:extLst>
          </p:cNvPr>
          <p:cNvCxnSpPr/>
          <p:nvPr/>
        </p:nvCxnSpPr>
        <p:spPr>
          <a:xfrm>
            <a:off x="8736300" y="2356421"/>
            <a:ext cx="381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59A9B63-3F23-644B-A6C5-F9DB2E81A5CD}"/>
              </a:ext>
            </a:extLst>
          </p:cNvPr>
          <p:cNvSpPr/>
          <p:nvPr/>
        </p:nvSpPr>
        <p:spPr>
          <a:xfrm>
            <a:off x="7951734" y="2183313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Fira Code" panose="020B0809050000020004" pitchFamily="49" charset="0"/>
                <a:ea typeface="Fira Code" panose="020B0809050000020004" pitchFamily="49" charset="0"/>
              </a:rPr>
              <a:t>%</a:t>
            </a:r>
            <a:r>
              <a:rPr lang="en-US" err="1">
                <a:latin typeface="Fira Code" panose="020B0809050000020004" pitchFamily="49" charset="0"/>
                <a:ea typeface="Fira Code" panose="020B0809050000020004" pitchFamily="49" charset="0"/>
              </a:rPr>
              <a:t>esp</a:t>
            </a: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6DEDFE-7777-8E42-B04D-580066B5F2FC}"/>
              </a:ext>
            </a:extLst>
          </p:cNvPr>
          <p:cNvGrpSpPr/>
          <p:nvPr/>
        </p:nvGrpSpPr>
        <p:grpSpPr>
          <a:xfrm>
            <a:off x="9375410" y="1932757"/>
            <a:ext cx="1366549" cy="1393266"/>
            <a:chOff x="9109451" y="2035734"/>
            <a:chExt cx="1366549" cy="13932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3BE813-2889-C941-A378-50AB8CFB40C8}"/>
                </a:ext>
              </a:extLst>
            </p:cNvPr>
            <p:cNvSpPr/>
            <p:nvPr/>
          </p:nvSpPr>
          <p:spPr>
            <a:xfrm>
              <a:off x="9109451" y="2559860"/>
              <a:ext cx="1359349" cy="86914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363835-0DDC-D94E-9170-B3F780C80AB7}"/>
                </a:ext>
              </a:extLst>
            </p:cNvPr>
            <p:cNvSpPr/>
            <p:nvPr/>
          </p:nvSpPr>
          <p:spPr>
            <a:xfrm>
              <a:off x="9109451" y="2035734"/>
              <a:ext cx="1359349" cy="31401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Return EIP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ED8564-8DA8-8242-ADF5-3C0BA946F740}"/>
                </a:ext>
              </a:extLst>
            </p:cNvPr>
            <p:cNvSpPr/>
            <p:nvPr/>
          </p:nvSpPr>
          <p:spPr>
            <a:xfrm>
              <a:off x="9109451" y="2313948"/>
              <a:ext cx="1366549" cy="314017"/>
            </a:xfrm>
            <a:prstGeom prst="rect">
              <a:avLst/>
            </a:prstGeom>
            <a:solidFill>
              <a:srgbClr val="00B0F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0xdeadbeef</a:t>
              </a:r>
            </a:p>
          </p:txBody>
        </p:sp>
      </p:grpSp>
      <p:sp>
        <p:nvSpPr>
          <p:cNvPr id="17" name="Left Arrow 16">
            <a:extLst>
              <a:ext uri="{FF2B5EF4-FFF2-40B4-BE49-F238E27FC236}">
                <a16:creationId xmlns:a16="http://schemas.microsoft.com/office/drawing/2014/main" id="{0BA4ABA6-23B9-C140-B32A-BFD68379EB62}"/>
              </a:ext>
            </a:extLst>
          </p:cNvPr>
          <p:cNvSpPr/>
          <p:nvPr/>
        </p:nvSpPr>
        <p:spPr>
          <a:xfrm rot="16200000">
            <a:off x="9945138" y="2436920"/>
            <a:ext cx="2034030" cy="242519"/>
          </a:xfrm>
          <a:prstGeom prst="leftArrow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32B6CB-423F-014A-B0B7-610FA1A47A44}"/>
              </a:ext>
            </a:extLst>
          </p:cNvPr>
          <p:cNvSpPr/>
          <p:nvPr/>
        </p:nvSpPr>
        <p:spPr>
          <a:xfrm rot="16200000">
            <a:off x="10003133" y="1962147"/>
            <a:ext cx="2619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Grows downward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657671-EB85-F74D-B7DA-41FB0E324943}"/>
              </a:ext>
            </a:extLst>
          </p:cNvPr>
          <p:cNvSpPr/>
          <p:nvPr/>
        </p:nvSpPr>
        <p:spPr>
          <a:xfrm>
            <a:off x="732066" y="3852581"/>
            <a:ext cx="6825181" cy="2121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494AF7-56EE-744D-8E7B-BD4F51BB5D4A}"/>
              </a:ext>
            </a:extLst>
          </p:cNvPr>
          <p:cNvSpPr/>
          <p:nvPr/>
        </p:nvSpPr>
        <p:spPr>
          <a:xfrm>
            <a:off x="6662750" y="1534808"/>
            <a:ext cx="261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</a:rPr>
              <a:t>%</a:t>
            </a:r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</a:rPr>
              <a:t>ebp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</a:rPr>
              <a:t> : 0xdeadbeef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08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6F9F-3A59-F244-93DA-F9ED24E0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649DD-3CF5-6242-A42F-6CBB3045A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3836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push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/>
              <a:t>Store the value of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at the top of the stack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gets -4)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mov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(%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 $4,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pop %</a:t>
            </a:r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ebp</a:t>
            </a:r>
            <a:endParaRPr lang="en-US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lvl="1"/>
            <a:r>
              <a:rPr lang="en-US" dirty="0"/>
              <a:t>Move the value at the stack top to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then,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+= 4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mov (%</a:t>
            </a:r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esp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), %</a:t>
            </a:r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ebp</a:t>
            </a:r>
            <a:endParaRPr lang="en-US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add $4, %</a:t>
            </a:r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esp</a:t>
            </a:r>
            <a:endParaRPr lang="en-US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9812BA-6B77-7541-9886-B7BC1CE896BA}"/>
              </a:ext>
            </a:extLst>
          </p:cNvPr>
          <p:cNvCxnSpPr/>
          <p:nvPr/>
        </p:nvCxnSpPr>
        <p:spPr>
          <a:xfrm>
            <a:off x="8621100" y="2371401"/>
            <a:ext cx="381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59A9B63-3F23-644B-A6C5-F9DB2E81A5CD}"/>
              </a:ext>
            </a:extLst>
          </p:cNvPr>
          <p:cNvSpPr/>
          <p:nvPr/>
        </p:nvSpPr>
        <p:spPr>
          <a:xfrm>
            <a:off x="7851149" y="2172768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Fira Code" panose="020B0809050000020004" pitchFamily="49" charset="0"/>
                <a:ea typeface="Fira Code" panose="020B0809050000020004" pitchFamily="49" charset="0"/>
              </a:rPr>
              <a:t>%</a:t>
            </a:r>
            <a:r>
              <a:rPr lang="en-US" err="1">
                <a:latin typeface="Fira Code" panose="020B0809050000020004" pitchFamily="49" charset="0"/>
                <a:ea typeface="Fira Code" panose="020B0809050000020004" pitchFamily="49" charset="0"/>
              </a:rPr>
              <a:t>esp</a:t>
            </a: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6DEDFE-7777-8E42-B04D-580066B5F2FC}"/>
              </a:ext>
            </a:extLst>
          </p:cNvPr>
          <p:cNvGrpSpPr/>
          <p:nvPr/>
        </p:nvGrpSpPr>
        <p:grpSpPr>
          <a:xfrm>
            <a:off x="9375410" y="1932757"/>
            <a:ext cx="1366549" cy="1393266"/>
            <a:chOff x="9109451" y="2035734"/>
            <a:chExt cx="1366549" cy="13932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3BE813-2889-C941-A378-50AB8CFB40C8}"/>
                </a:ext>
              </a:extLst>
            </p:cNvPr>
            <p:cNvSpPr/>
            <p:nvPr/>
          </p:nvSpPr>
          <p:spPr>
            <a:xfrm>
              <a:off x="9109451" y="2559860"/>
              <a:ext cx="1359349" cy="86914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363835-0DDC-D94E-9170-B3F780C80AB7}"/>
                </a:ext>
              </a:extLst>
            </p:cNvPr>
            <p:cNvSpPr/>
            <p:nvPr/>
          </p:nvSpPr>
          <p:spPr>
            <a:xfrm>
              <a:off x="9109451" y="2035734"/>
              <a:ext cx="1359349" cy="31401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Return EIP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ED8564-8DA8-8242-ADF5-3C0BA946F740}"/>
                </a:ext>
              </a:extLst>
            </p:cNvPr>
            <p:cNvSpPr/>
            <p:nvPr/>
          </p:nvSpPr>
          <p:spPr>
            <a:xfrm>
              <a:off x="9109451" y="2347139"/>
              <a:ext cx="1366549" cy="314017"/>
            </a:xfrm>
            <a:prstGeom prst="rect">
              <a:avLst/>
            </a:prstGeom>
            <a:solidFill>
              <a:srgbClr val="00B0F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Saved EBP</a:t>
              </a:r>
            </a:p>
          </p:txBody>
        </p:sp>
      </p:grpSp>
      <p:sp>
        <p:nvSpPr>
          <p:cNvPr id="17" name="Left Arrow 16">
            <a:extLst>
              <a:ext uri="{FF2B5EF4-FFF2-40B4-BE49-F238E27FC236}">
                <a16:creationId xmlns:a16="http://schemas.microsoft.com/office/drawing/2014/main" id="{0BA4ABA6-23B9-C140-B32A-BFD68379EB62}"/>
              </a:ext>
            </a:extLst>
          </p:cNvPr>
          <p:cNvSpPr/>
          <p:nvPr/>
        </p:nvSpPr>
        <p:spPr>
          <a:xfrm rot="16200000">
            <a:off x="9945138" y="2436920"/>
            <a:ext cx="2034030" cy="242519"/>
          </a:xfrm>
          <a:prstGeom prst="leftArrow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32B6CB-423F-014A-B0B7-610FA1A47A44}"/>
              </a:ext>
            </a:extLst>
          </p:cNvPr>
          <p:cNvSpPr/>
          <p:nvPr/>
        </p:nvSpPr>
        <p:spPr>
          <a:xfrm rot="16200000">
            <a:off x="10003133" y="1962147"/>
            <a:ext cx="2619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Grows downward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5B7285-AEDA-BF40-BA97-2AFE66EC3A60}"/>
              </a:ext>
            </a:extLst>
          </p:cNvPr>
          <p:cNvSpPr/>
          <p:nvPr/>
        </p:nvSpPr>
        <p:spPr>
          <a:xfrm>
            <a:off x="825598" y="1572000"/>
            <a:ext cx="6825181" cy="2121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07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6F9F-3A59-F244-93DA-F9ED24E0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649DD-3CF5-6242-A42F-6CBB3045A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3836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push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/>
              <a:t>Store the value of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at the top of the stack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gets -4)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mov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(%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 $4,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pop %</a:t>
            </a:r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ebp</a:t>
            </a:r>
            <a:endParaRPr lang="en-US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lvl="1"/>
            <a:r>
              <a:rPr lang="en-US" dirty="0"/>
              <a:t>Move the value at the stack top to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then,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+= 4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mov (%</a:t>
            </a:r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esp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), %</a:t>
            </a:r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ebp</a:t>
            </a:r>
            <a:endParaRPr lang="en-US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add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$4, %</a:t>
            </a:r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esp</a:t>
            </a:r>
            <a:endParaRPr lang="en-US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9812BA-6B77-7541-9886-B7BC1CE896BA}"/>
              </a:ext>
            </a:extLst>
          </p:cNvPr>
          <p:cNvCxnSpPr/>
          <p:nvPr/>
        </p:nvCxnSpPr>
        <p:spPr>
          <a:xfrm>
            <a:off x="8621100" y="2115907"/>
            <a:ext cx="381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59A9B63-3F23-644B-A6C5-F9DB2E81A5CD}"/>
              </a:ext>
            </a:extLst>
          </p:cNvPr>
          <p:cNvSpPr/>
          <p:nvPr/>
        </p:nvSpPr>
        <p:spPr>
          <a:xfrm>
            <a:off x="7851149" y="1917274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Fira Code" panose="020B0809050000020004" pitchFamily="49" charset="0"/>
                <a:ea typeface="Fira Code" panose="020B0809050000020004" pitchFamily="49" charset="0"/>
              </a:rPr>
              <a:t>%</a:t>
            </a:r>
            <a:r>
              <a:rPr lang="en-US" err="1">
                <a:latin typeface="Fira Code" panose="020B0809050000020004" pitchFamily="49" charset="0"/>
                <a:ea typeface="Fira Code" panose="020B0809050000020004" pitchFamily="49" charset="0"/>
              </a:rPr>
              <a:t>esp</a:t>
            </a: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6DEDFE-7777-8E42-B04D-580066B5F2FC}"/>
              </a:ext>
            </a:extLst>
          </p:cNvPr>
          <p:cNvGrpSpPr/>
          <p:nvPr/>
        </p:nvGrpSpPr>
        <p:grpSpPr>
          <a:xfrm>
            <a:off x="9375410" y="1932757"/>
            <a:ext cx="1359349" cy="1393266"/>
            <a:chOff x="9109451" y="2035734"/>
            <a:chExt cx="1359349" cy="13932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3BE813-2889-C941-A378-50AB8CFB40C8}"/>
                </a:ext>
              </a:extLst>
            </p:cNvPr>
            <p:cNvSpPr/>
            <p:nvPr/>
          </p:nvSpPr>
          <p:spPr>
            <a:xfrm>
              <a:off x="9109451" y="2035734"/>
              <a:ext cx="1359349" cy="139326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363835-0DDC-D94E-9170-B3F780C80AB7}"/>
                </a:ext>
              </a:extLst>
            </p:cNvPr>
            <p:cNvSpPr/>
            <p:nvPr/>
          </p:nvSpPr>
          <p:spPr>
            <a:xfrm>
              <a:off x="9109451" y="2035734"/>
              <a:ext cx="1359349" cy="31401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Return EIP</a:t>
              </a:r>
            </a:p>
          </p:txBody>
        </p:sp>
      </p:grpSp>
      <p:sp>
        <p:nvSpPr>
          <p:cNvPr id="17" name="Left Arrow 16">
            <a:extLst>
              <a:ext uri="{FF2B5EF4-FFF2-40B4-BE49-F238E27FC236}">
                <a16:creationId xmlns:a16="http://schemas.microsoft.com/office/drawing/2014/main" id="{0BA4ABA6-23B9-C140-B32A-BFD68379EB62}"/>
              </a:ext>
            </a:extLst>
          </p:cNvPr>
          <p:cNvSpPr/>
          <p:nvPr/>
        </p:nvSpPr>
        <p:spPr>
          <a:xfrm rot="16200000">
            <a:off x="9945138" y="2436920"/>
            <a:ext cx="2034030" cy="242519"/>
          </a:xfrm>
          <a:prstGeom prst="leftArrow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32B6CB-423F-014A-B0B7-610FA1A47A44}"/>
              </a:ext>
            </a:extLst>
          </p:cNvPr>
          <p:cNvSpPr/>
          <p:nvPr/>
        </p:nvSpPr>
        <p:spPr>
          <a:xfrm rot="16200000">
            <a:off x="10003133" y="1962147"/>
            <a:ext cx="2619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Grows downward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5B7285-AEDA-BF40-BA97-2AFE66EC3A60}"/>
              </a:ext>
            </a:extLst>
          </p:cNvPr>
          <p:cNvSpPr/>
          <p:nvPr/>
        </p:nvSpPr>
        <p:spPr>
          <a:xfrm>
            <a:off x="825598" y="1572000"/>
            <a:ext cx="6825181" cy="2121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A9EAA9-93A2-1A48-80E2-1F4E9A9FBD9D}"/>
              </a:ext>
            </a:extLst>
          </p:cNvPr>
          <p:cNvSpPr/>
          <p:nvPr/>
        </p:nvSpPr>
        <p:spPr>
          <a:xfrm>
            <a:off x="7851149" y="1280978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CC54BD94-D77F-F049-A906-F91F1DF855DD}"/>
              </a:ext>
            </a:extLst>
          </p:cNvPr>
          <p:cNvCxnSpPr>
            <a:cxnSpLocks/>
            <a:endCxn id="4" idx="3"/>
          </p:cNvCxnSpPr>
          <p:nvPr/>
        </p:nvCxnSpPr>
        <p:spPr>
          <a:xfrm rot="16200000" flipV="1">
            <a:off x="8514469" y="1538423"/>
            <a:ext cx="820962" cy="675403"/>
          </a:xfrm>
          <a:prstGeom prst="curved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586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18449-76AA-624C-A028-CEEBED3D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C967D-B654-C040-BBA9-72C7401B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2747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call foo</a:t>
            </a:r>
          </a:p>
          <a:p>
            <a:pPr lvl="1"/>
            <a:r>
              <a:rPr lang="en-US" dirty="0"/>
              <a:t>Pushes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to the stack and jump to foo</a:t>
            </a:r>
          </a:p>
          <a:p>
            <a:pPr marL="457200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push %</a:t>
            </a:r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eip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# next instruction</a:t>
            </a:r>
          </a:p>
          <a:p>
            <a:pPr marL="457200" lvl="1" indent="0">
              <a:buNone/>
            </a:pPr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jmp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foo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ret</a:t>
            </a:r>
          </a:p>
          <a:p>
            <a:pPr lvl="1"/>
            <a:r>
              <a:rPr lang="en-US" dirty="0"/>
              <a:t>Pops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from stack </a:t>
            </a:r>
          </a:p>
          <a:p>
            <a:pPr marL="457200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pop %</a:t>
            </a:r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eip</a:t>
            </a:r>
            <a:r>
              <a:rPr lang="en-US" baseline="300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7F315-D640-7841-8B6B-14A2F819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16ABC2-C4F5-0A47-B3AA-2D3FB2E16B4B}"/>
              </a:ext>
            </a:extLst>
          </p:cNvPr>
          <p:cNvSpPr/>
          <p:nvPr/>
        </p:nvSpPr>
        <p:spPr>
          <a:xfrm>
            <a:off x="9137903" y="3633320"/>
            <a:ext cx="1359349" cy="13932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B30147-0F4F-654A-9EA3-E141E860204D}"/>
              </a:ext>
            </a:extLst>
          </p:cNvPr>
          <p:cNvSpPr/>
          <p:nvPr/>
        </p:nvSpPr>
        <p:spPr>
          <a:xfrm>
            <a:off x="9137903" y="5161523"/>
            <a:ext cx="1359349" cy="31401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0x804841b</a:t>
            </a: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FEAE97EA-B0D8-D241-B01F-0A05C0B416A4}"/>
              </a:ext>
            </a:extLst>
          </p:cNvPr>
          <p:cNvSpPr/>
          <p:nvPr/>
        </p:nvSpPr>
        <p:spPr>
          <a:xfrm rot="16200000">
            <a:off x="9808483" y="4460212"/>
            <a:ext cx="2034030" cy="242519"/>
          </a:xfrm>
          <a:prstGeom prst="leftArrow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9C5931-212C-9E47-B997-30171A0AEAF1}"/>
              </a:ext>
            </a:extLst>
          </p:cNvPr>
          <p:cNvSpPr/>
          <p:nvPr/>
        </p:nvSpPr>
        <p:spPr>
          <a:xfrm rot="16200000">
            <a:off x="9844178" y="3965918"/>
            <a:ext cx="2619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Grows downward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C4ED2F-3C83-C845-824D-C0BF19D6C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189" y="1654756"/>
            <a:ext cx="4171009" cy="12563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8A90AA-6EDD-AA48-9BCA-7F97C6BB9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320" y="482948"/>
            <a:ext cx="3321067" cy="1000321"/>
          </a:xfrm>
          <a:prstGeom prst="rect">
            <a:avLst/>
          </a:pr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DAFFC0CB-1707-F946-9D46-987B1AE831C2}"/>
              </a:ext>
            </a:extLst>
          </p:cNvPr>
          <p:cNvSpPr/>
          <p:nvPr/>
        </p:nvSpPr>
        <p:spPr>
          <a:xfrm>
            <a:off x="7262245" y="1003183"/>
            <a:ext cx="1436193" cy="1371600"/>
          </a:xfrm>
          <a:prstGeom prst="arc">
            <a:avLst/>
          </a:prstGeom>
          <a:ln w="22225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8458E6-704B-51A9-AEB4-44E3F6B74624}"/>
              </a:ext>
            </a:extLst>
          </p:cNvPr>
          <p:cNvSpPr txBox="1"/>
          <p:nvPr/>
        </p:nvSpPr>
        <p:spPr>
          <a:xfrm>
            <a:off x="1253206" y="6247536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30000" dirty="0">
                <a:ea typeface="Fira Code" panose="020B0809050000020004" pitchFamily="49" charset="0"/>
                <a:cs typeface="Fira Code" panose="020B0809050000020004" pitchFamily="49" charset="0"/>
              </a:rPr>
              <a:t>*</a:t>
            </a:r>
            <a:r>
              <a:rPr lang="en-US" dirty="0">
                <a:ea typeface="Fira Code" panose="020B0809050000020004" pitchFamily="49" charset="0"/>
                <a:cs typeface="Fira Code" panose="020B0809050000020004" pitchFamily="49" charset="0"/>
              </a:rPr>
              <a:t>Unsupported operation.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02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CCF13-74CD-AD4E-8F7D-CFFCD4F8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Function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9D54-926A-5443-973C-FD7687299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E4322-B472-394A-A347-FF397943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490" y="6343309"/>
            <a:ext cx="2743200" cy="365125"/>
          </a:xfrm>
        </p:spPr>
        <p:txBody>
          <a:bodyPr/>
          <a:lstStyle/>
          <a:p>
            <a:fld id="{A8847BB3-9452-5D4B-9D0C-3312D4EA15F7}" type="slidenum">
              <a:rPr lang="en-US" smtClean="0"/>
              <a:t>15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B5B0C31-27FF-664C-83FE-A999A8033C00}"/>
              </a:ext>
            </a:extLst>
          </p:cNvPr>
          <p:cNvGrpSpPr/>
          <p:nvPr/>
        </p:nvGrpSpPr>
        <p:grpSpPr>
          <a:xfrm>
            <a:off x="9444607" y="3985807"/>
            <a:ext cx="1366549" cy="1876421"/>
            <a:chOff x="9109451" y="2035734"/>
            <a:chExt cx="1366549" cy="187642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37B3E39-10AF-0746-991E-48CEAF365BF9}"/>
                </a:ext>
              </a:extLst>
            </p:cNvPr>
            <p:cNvSpPr/>
            <p:nvPr/>
          </p:nvSpPr>
          <p:spPr>
            <a:xfrm>
              <a:off x="9109451" y="2559859"/>
              <a:ext cx="1359349" cy="135229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4E885B1-C827-6146-9D71-976BCB397BDF}"/>
                </a:ext>
              </a:extLst>
            </p:cNvPr>
            <p:cNvSpPr/>
            <p:nvPr/>
          </p:nvSpPr>
          <p:spPr>
            <a:xfrm>
              <a:off x="9109451" y="2035734"/>
              <a:ext cx="1359349" cy="31401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0x804840b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480FB-F4B0-0F41-9D1F-BFB857D93D1A}"/>
                </a:ext>
              </a:extLst>
            </p:cNvPr>
            <p:cNvSpPr/>
            <p:nvPr/>
          </p:nvSpPr>
          <p:spPr>
            <a:xfrm>
              <a:off x="9109451" y="2313948"/>
              <a:ext cx="1366549" cy="314017"/>
            </a:xfrm>
            <a:prstGeom prst="rect">
              <a:avLst/>
            </a:prstGeom>
            <a:solidFill>
              <a:srgbClr val="00B0F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Saved EBP</a:t>
              </a: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AB0F84B-59C1-8440-BDE8-CC330B7307D1}"/>
              </a:ext>
            </a:extLst>
          </p:cNvPr>
          <p:cNvCxnSpPr/>
          <p:nvPr/>
        </p:nvCxnSpPr>
        <p:spPr>
          <a:xfrm>
            <a:off x="8917558" y="4421030"/>
            <a:ext cx="381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7EB6A4E-EA01-4F4E-9EA7-39A101DE3F40}"/>
              </a:ext>
            </a:extLst>
          </p:cNvPr>
          <p:cNvCxnSpPr/>
          <p:nvPr/>
        </p:nvCxnSpPr>
        <p:spPr>
          <a:xfrm>
            <a:off x="8917558" y="5379073"/>
            <a:ext cx="381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85DA962C-70D5-6140-9839-E80BD7545EFB}"/>
              </a:ext>
            </a:extLst>
          </p:cNvPr>
          <p:cNvSpPr/>
          <p:nvPr/>
        </p:nvSpPr>
        <p:spPr>
          <a:xfrm>
            <a:off x="8162223" y="4264022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Fira Code" panose="020B0809050000020004" pitchFamily="49" charset="0"/>
                <a:ea typeface="Fira Code" panose="020B0809050000020004" pitchFamily="49" charset="0"/>
              </a:rPr>
              <a:t>%</a:t>
            </a:r>
            <a:r>
              <a:rPr lang="en-US" err="1">
                <a:latin typeface="Fira Code" panose="020B0809050000020004" pitchFamily="49" charset="0"/>
                <a:ea typeface="Fira Code" panose="020B0809050000020004" pitchFamily="49" charset="0"/>
              </a:rPr>
              <a:t>ebp</a:t>
            </a:r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BF3B37-4EA7-874A-A116-61F39FAA6F7F}"/>
              </a:ext>
            </a:extLst>
          </p:cNvPr>
          <p:cNvSpPr/>
          <p:nvPr/>
        </p:nvSpPr>
        <p:spPr>
          <a:xfrm>
            <a:off x="8177549" y="5175303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Fira Code" panose="020B0809050000020004" pitchFamily="49" charset="0"/>
                <a:ea typeface="Fira Code" panose="020B0809050000020004" pitchFamily="49" charset="0"/>
              </a:rPr>
              <a:t>%</a:t>
            </a:r>
            <a:r>
              <a:rPr lang="en-US" err="1">
                <a:latin typeface="Fira Code" panose="020B0809050000020004" pitchFamily="49" charset="0"/>
                <a:ea typeface="Fira Code" panose="020B0809050000020004" pitchFamily="49" charset="0"/>
              </a:rPr>
              <a:t>esp</a:t>
            </a:r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8FFD160-C4D9-094D-ADF6-0F02AC98B805}"/>
              </a:ext>
            </a:extLst>
          </p:cNvPr>
          <p:cNvGrpSpPr/>
          <p:nvPr/>
        </p:nvGrpSpPr>
        <p:grpSpPr>
          <a:xfrm>
            <a:off x="9444607" y="2437272"/>
            <a:ext cx="1366549" cy="1393266"/>
            <a:chOff x="9109451" y="2035734"/>
            <a:chExt cx="1366549" cy="139326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57CB157-8838-8047-A8C0-F58C7029EBDD}"/>
                </a:ext>
              </a:extLst>
            </p:cNvPr>
            <p:cNvSpPr/>
            <p:nvPr/>
          </p:nvSpPr>
          <p:spPr>
            <a:xfrm>
              <a:off x="9109451" y="2559860"/>
              <a:ext cx="1359349" cy="86914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53E1DDC-EA92-1F43-B6C3-3F5F99C07CA9}"/>
                </a:ext>
              </a:extLst>
            </p:cNvPr>
            <p:cNvSpPr/>
            <p:nvPr/>
          </p:nvSpPr>
          <p:spPr>
            <a:xfrm>
              <a:off x="9109451" y="2035734"/>
              <a:ext cx="1359349" cy="31401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0x804841b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C54BE76-7EE2-6E4B-874A-A6E26CCD3F76}"/>
                </a:ext>
              </a:extLst>
            </p:cNvPr>
            <p:cNvSpPr/>
            <p:nvPr/>
          </p:nvSpPr>
          <p:spPr>
            <a:xfrm>
              <a:off x="9109451" y="2313948"/>
              <a:ext cx="1366549" cy="314017"/>
            </a:xfrm>
            <a:prstGeom prst="rect">
              <a:avLst/>
            </a:prstGeom>
            <a:solidFill>
              <a:srgbClr val="00B0F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Saved EBP</a:t>
              </a:r>
            </a:p>
          </p:txBody>
        </p:sp>
      </p:grpSp>
      <p:sp>
        <p:nvSpPr>
          <p:cNvPr id="41" name="Freeform 40">
            <a:extLst>
              <a:ext uri="{FF2B5EF4-FFF2-40B4-BE49-F238E27FC236}">
                <a16:creationId xmlns:a16="http://schemas.microsoft.com/office/drawing/2014/main" id="{731B5F2D-2D7F-944F-BEA7-C441D5C9F5B5}"/>
              </a:ext>
            </a:extLst>
          </p:cNvPr>
          <p:cNvSpPr/>
          <p:nvPr/>
        </p:nvSpPr>
        <p:spPr>
          <a:xfrm flipH="1">
            <a:off x="8954490" y="2872494"/>
            <a:ext cx="345600" cy="1490400"/>
          </a:xfrm>
          <a:custGeom>
            <a:avLst/>
            <a:gdLst>
              <a:gd name="connsiteX0" fmla="*/ 79200 w 490186"/>
              <a:gd name="connsiteY0" fmla="*/ 1490400 h 1490400"/>
              <a:gd name="connsiteX1" fmla="*/ 489600 w 490186"/>
              <a:gd name="connsiteY1" fmla="*/ 727200 h 1490400"/>
              <a:gd name="connsiteX2" fmla="*/ 0 w 490186"/>
              <a:gd name="connsiteY2" fmla="*/ 0 h 14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186" h="1490400">
                <a:moveTo>
                  <a:pt x="79200" y="1490400"/>
                </a:moveTo>
                <a:cubicBezTo>
                  <a:pt x="291000" y="1233000"/>
                  <a:pt x="502800" y="975600"/>
                  <a:pt x="489600" y="727200"/>
                </a:cubicBezTo>
                <a:cubicBezTo>
                  <a:pt x="476400" y="478800"/>
                  <a:pt x="238200" y="239400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B82495-EC54-A54B-A1EE-212EC627B7A8}"/>
              </a:ext>
            </a:extLst>
          </p:cNvPr>
          <p:cNvSpPr txBox="1"/>
          <p:nvPr/>
        </p:nvSpPr>
        <p:spPr>
          <a:xfrm>
            <a:off x="7980128" y="18828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F00527C-26D8-6F4E-B7FF-5FC5F6659DE6}"/>
              </a:ext>
            </a:extLst>
          </p:cNvPr>
          <p:cNvSpPr/>
          <p:nvPr/>
        </p:nvSpPr>
        <p:spPr>
          <a:xfrm>
            <a:off x="9459933" y="4884073"/>
            <a:ext cx="1340961" cy="336063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Local B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C9245B4-3B06-A04E-B995-59D0F432D7FD}"/>
              </a:ext>
            </a:extLst>
          </p:cNvPr>
          <p:cNvSpPr/>
          <p:nvPr/>
        </p:nvSpPr>
        <p:spPr>
          <a:xfrm>
            <a:off x="9461464" y="5212846"/>
            <a:ext cx="1340961" cy="336063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Local C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04F2541-59A4-2342-AD03-7E9496841874}"/>
              </a:ext>
            </a:extLst>
          </p:cNvPr>
          <p:cNvSpPr/>
          <p:nvPr/>
        </p:nvSpPr>
        <p:spPr>
          <a:xfrm>
            <a:off x="9459933" y="4565275"/>
            <a:ext cx="1340961" cy="336063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Local A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083569C3-C150-D34D-8C9E-006496537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030" y="2873724"/>
            <a:ext cx="4171009" cy="125632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8163A40-167A-9D44-8B57-DE7EB3F5D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61" y="1701916"/>
            <a:ext cx="3321067" cy="1000321"/>
          </a:xfrm>
          <a:prstGeom prst="rect">
            <a:avLst/>
          </a:prstGeom>
        </p:spPr>
      </p:pic>
      <p:sp>
        <p:nvSpPr>
          <p:cNvPr id="52" name="Arc 51">
            <a:extLst>
              <a:ext uri="{FF2B5EF4-FFF2-40B4-BE49-F238E27FC236}">
                <a16:creationId xmlns:a16="http://schemas.microsoft.com/office/drawing/2014/main" id="{C780563D-AD13-524F-B70C-DF78626C2C89}"/>
              </a:ext>
            </a:extLst>
          </p:cNvPr>
          <p:cNvSpPr/>
          <p:nvPr/>
        </p:nvSpPr>
        <p:spPr>
          <a:xfrm>
            <a:off x="3302086" y="2222151"/>
            <a:ext cx="1436193" cy="1371600"/>
          </a:xfrm>
          <a:prstGeom prst="arc">
            <a:avLst/>
          </a:prstGeom>
          <a:ln w="22225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40C115ED-6BC0-3C4A-8B9E-3BBAA29D2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165" y="4565275"/>
            <a:ext cx="3406553" cy="1296953"/>
          </a:xfrm>
          <a:prstGeom prst="rect">
            <a:avLst/>
          </a:prstGeom>
        </p:spPr>
      </p:pic>
      <p:sp>
        <p:nvSpPr>
          <p:cNvPr id="54" name="Freeform 53">
            <a:extLst>
              <a:ext uri="{FF2B5EF4-FFF2-40B4-BE49-F238E27FC236}">
                <a16:creationId xmlns:a16="http://schemas.microsoft.com/office/drawing/2014/main" id="{B0CAD7CC-8CA3-D44B-84A5-6B52429BEC0A}"/>
              </a:ext>
            </a:extLst>
          </p:cNvPr>
          <p:cNvSpPr/>
          <p:nvPr/>
        </p:nvSpPr>
        <p:spPr>
          <a:xfrm>
            <a:off x="5544528" y="3699746"/>
            <a:ext cx="2117912" cy="860612"/>
          </a:xfrm>
          <a:custGeom>
            <a:avLst/>
            <a:gdLst>
              <a:gd name="connsiteX0" fmla="*/ 2117912 w 2117912"/>
              <a:gd name="connsiteY0" fmla="*/ 0 h 860612"/>
              <a:gd name="connsiteX1" fmla="*/ 1284195 w 2117912"/>
              <a:gd name="connsiteY1" fmla="*/ 484094 h 860612"/>
              <a:gd name="connsiteX2" fmla="*/ 531159 w 2117912"/>
              <a:gd name="connsiteY2" fmla="*/ 450477 h 860612"/>
              <a:gd name="connsiteX3" fmla="*/ 0 w 2117912"/>
              <a:gd name="connsiteY3" fmla="*/ 860612 h 8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912" h="860612">
                <a:moveTo>
                  <a:pt x="2117912" y="0"/>
                </a:moveTo>
                <a:cubicBezTo>
                  <a:pt x="1833283" y="204507"/>
                  <a:pt x="1548654" y="409015"/>
                  <a:pt x="1284195" y="484094"/>
                </a:cubicBezTo>
                <a:cubicBezTo>
                  <a:pt x="1019736" y="559174"/>
                  <a:pt x="745192" y="387724"/>
                  <a:pt x="531159" y="450477"/>
                </a:cubicBezTo>
                <a:cubicBezTo>
                  <a:pt x="317126" y="513230"/>
                  <a:pt x="158563" y="686921"/>
                  <a:pt x="0" y="860612"/>
                </a:cubicBezTo>
              </a:path>
            </a:pathLst>
          </a:custGeom>
          <a:noFill/>
          <a:ln w="25400">
            <a:solidFill>
              <a:srgbClr val="C00000"/>
            </a:solidFill>
            <a:headEnd w="med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eft Brace 63">
            <a:extLst>
              <a:ext uri="{FF2B5EF4-FFF2-40B4-BE49-F238E27FC236}">
                <a16:creationId xmlns:a16="http://schemas.microsoft.com/office/drawing/2014/main" id="{950EEA2A-E211-7B41-B2BA-267EA42CAD96}"/>
              </a:ext>
            </a:extLst>
          </p:cNvPr>
          <p:cNvSpPr/>
          <p:nvPr/>
        </p:nvSpPr>
        <p:spPr>
          <a:xfrm rot="10800000">
            <a:off x="10990502" y="2437272"/>
            <a:ext cx="184731" cy="139326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eft Brace 64">
            <a:extLst>
              <a:ext uri="{FF2B5EF4-FFF2-40B4-BE49-F238E27FC236}">
                <a16:creationId xmlns:a16="http://schemas.microsoft.com/office/drawing/2014/main" id="{EE3B23C8-966C-9D4B-B9E4-ACB277F41F52}"/>
              </a:ext>
            </a:extLst>
          </p:cNvPr>
          <p:cNvSpPr/>
          <p:nvPr/>
        </p:nvSpPr>
        <p:spPr>
          <a:xfrm rot="10800000">
            <a:off x="10990501" y="3966702"/>
            <a:ext cx="184731" cy="1895525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eft Brace 65">
            <a:extLst>
              <a:ext uri="{FF2B5EF4-FFF2-40B4-BE49-F238E27FC236}">
                <a16:creationId xmlns:a16="http://schemas.microsoft.com/office/drawing/2014/main" id="{2C75D6DC-A480-AA4D-8BCE-71865AEE3610}"/>
              </a:ext>
            </a:extLst>
          </p:cNvPr>
          <p:cNvSpPr/>
          <p:nvPr/>
        </p:nvSpPr>
        <p:spPr>
          <a:xfrm rot="10800000">
            <a:off x="10990500" y="849651"/>
            <a:ext cx="184731" cy="139326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D58CC3D-905B-0C4A-A4AA-8354BA086826}"/>
              </a:ext>
            </a:extLst>
          </p:cNvPr>
          <p:cNvSpPr txBox="1"/>
          <p:nvPr/>
        </p:nvSpPr>
        <p:spPr>
          <a:xfrm>
            <a:off x="11225911" y="294923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bar();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C0400BC-9756-BC4C-B8A1-E99D53EC57C5}"/>
              </a:ext>
            </a:extLst>
          </p:cNvPr>
          <p:cNvSpPr txBox="1"/>
          <p:nvPr/>
        </p:nvSpPr>
        <p:spPr>
          <a:xfrm>
            <a:off x="11225910" y="4698347"/>
            <a:ext cx="1010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foobar</a:t>
            </a:r>
            <a:r>
              <a:rPr lang="en-US"/>
              <a:t>();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C8535A8-C17B-F940-BA8E-1C6EBF2B6832}"/>
              </a:ext>
            </a:extLst>
          </p:cNvPr>
          <p:cNvSpPr txBox="1"/>
          <p:nvPr/>
        </p:nvSpPr>
        <p:spPr>
          <a:xfrm>
            <a:off x="11228204" y="1361618"/>
            <a:ext cx="69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foo();</a:t>
            </a:r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4374DCB5-BE2E-894E-8C36-48F9165F8948}"/>
              </a:ext>
            </a:extLst>
          </p:cNvPr>
          <p:cNvSpPr/>
          <p:nvPr/>
        </p:nvSpPr>
        <p:spPr>
          <a:xfrm flipH="1">
            <a:off x="9005734" y="1280209"/>
            <a:ext cx="345600" cy="1490400"/>
          </a:xfrm>
          <a:custGeom>
            <a:avLst/>
            <a:gdLst>
              <a:gd name="connsiteX0" fmla="*/ 79200 w 490186"/>
              <a:gd name="connsiteY0" fmla="*/ 1490400 h 1490400"/>
              <a:gd name="connsiteX1" fmla="*/ 489600 w 490186"/>
              <a:gd name="connsiteY1" fmla="*/ 727200 h 1490400"/>
              <a:gd name="connsiteX2" fmla="*/ 0 w 490186"/>
              <a:gd name="connsiteY2" fmla="*/ 0 h 14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186" h="1490400">
                <a:moveTo>
                  <a:pt x="79200" y="1490400"/>
                </a:moveTo>
                <a:cubicBezTo>
                  <a:pt x="291000" y="1233000"/>
                  <a:pt x="502800" y="975600"/>
                  <a:pt x="489600" y="727200"/>
                </a:cubicBezTo>
                <a:cubicBezTo>
                  <a:pt x="476400" y="478800"/>
                  <a:pt x="238200" y="239400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57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BBFB5-A74B-EC47-B46E-86C22E24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Calling Convention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26966-B6EF-C540-BD79-A9E291689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88280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Defines </a:t>
            </a:r>
            <a:r>
              <a:rPr lang="en-US" i="1" dirty="0"/>
              <a:t>caller</a:t>
            </a:r>
            <a:r>
              <a:rPr lang="en-US" dirty="0"/>
              <a:t> / </a:t>
            </a:r>
            <a:r>
              <a:rPr lang="en-US" i="1" dirty="0"/>
              <a:t>callee</a:t>
            </a:r>
            <a:r>
              <a:rPr lang="en-US" dirty="0"/>
              <a:t> responsibilities at machine language level</a:t>
            </a:r>
          </a:p>
          <a:p>
            <a:endParaRPr lang="en-US" dirty="0"/>
          </a:p>
          <a:p>
            <a:r>
              <a:rPr lang="en-US" dirty="0"/>
              <a:t>Different calling conventions exists</a:t>
            </a:r>
          </a:p>
          <a:p>
            <a:pPr lvl="1"/>
            <a:r>
              <a:rPr lang="en-US" i="1" dirty="0" err="1"/>
              <a:t>cdecl</a:t>
            </a:r>
            <a:r>
              <a:rPr lang="en-US" dirty="0"/>
              <a:t> for IA32</a:t>
            </a:r>
          </a:p>
          <a:p>
            <a:pPr lvl="1"/>
            <a:r>
              <a:rPr lang="en-US" i="1" dirty="0"/>
              <a:t>x86-64</a:t>
            </a:r>
            <a:r>
              <a:rPr lang="en-US" dirty="0"/>
              <a:t> for AMD64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Who call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ea typeface="Fira Code" panose="020B08090500000200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  <a:ea typeface="Fira Code" panose="020B0809050000020004" pitchFamily="49" charset="0"/>
              </a:rPr>
              <a:t>()</a:t>
            </a:r>
            <a:r>
              <a:rPr lang="en-US" dirty="0">
                <a:latin typeface="Consolas" panose="020B0609020204030204" pitchFamily="49" charset="0"/>
              </a:rPr>
              <a:t>? </a:t>
            </a:r>
            <a:r>
              <a:rPr lang="en-US" dirty="0"/>
              <a:t>and who has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(); </a:t>
            </a:r>
          </a:p>
          <a:p>
            <a:pPr marL="457200" lvl="1" indent="0">
              <a:buNone/>
            </a:pPr>
            <a:r>
              <a:rPr lang="en-US" sz="2000" dirty="0"/>
              <a:t>Loader/linker will first find the address of </a:t>
            </a:r>
            <a:r>
              <a:rPr lang="en-US" sz="1800" dirty="0" err="1">
                <a:latin typeface="Fira Code" panose="020B0809050000020004" pitchFamily="49" charset="0"/>
                <a:ea typeface="Fira Code" panose="020B0809050000020004" pitchFamily="49" charset="0"/>
                <a:cs typeface="Consolas" panose="020B0609020204030204" pitchFamily="49" charset="0"/>
              </a:rPr>
              <a:t>printf</a:t>
            </a:r>
            <a:r>
              <a:rPr lang="en-US" sz="1800" dirty="0">
                <a:latin typeface="Fira Code" panose="020B0809050000020004" pitchFamily="49" charset="0"/>
                <a:ea typeface="Fira Code" panose="020B0809050000020004" pitchFamily="49" charset="0"/>
                <a:cs typeface="Consolas" panose="020B0609020204030204" pitchFamily="49" charset="0"/>
              </a:rPr>
              <a:t>()</a:t>
            </a:r>
            <a:endParaRPr lang="en-US" sz="2000" dirty="0"/>
          </a:p>
          <a:p>
            <a:pPr lvl="1"/>
            <a:endParaRPr lang="en-US" dirty="0"/>
          </a:p>
          <a:p>
            <a:pPr lvl="1"/>
            <a:r>
              <a:rPr lang="en-US" dirty="0"/>
              <a:t>Q1: How can pass function arguments?</a:t>
            </a:r>
          </a:p>
          <a:p>
            <a:pPr lvl="1"/>
            <a:r>
              <a:rPr lang="en-US" dirty="0"/>
              <a:t>Q2: How to order function argument?</a:t>
            </a:r>
          </a:p>
          <a:p>
            <a:pPr lvl="1"/>
            <a:r>
              <a:rPr lang="en-US" dirty="0"/>
              <a:t>Q3: How to get the return value?</a:t>
            </a:r>
          </a:p>
          <a:p>
            <a:pPr lvl="2"/>
            <a:r>
              <a:rPr lang="en-US" dirty="0"/>
              <a:t>A single value stored to $</a:t>
            </a:r>
            <a:r>
              <a:rPr lang="en-US" dirty="0" err="1"/>
              <a:t>eax</a:t>
            </a:r>
            <a:r>
              <a:rPr lang="en-US" dirty="0"/>
              <a:t> or $</a:t>
            </a:r>
            <a:r>
              <a:rPr lang="en-US" dirty="0" err="1"/>
              <a:t>rax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F12BD-5031-2A42-8871-2EBF9441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1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075"/>
          </a:xfrm>
        </p:spPr>
        <p:txBody>
          <a:bodyPr/>
          <a:lstStyle/>
          <a:p>
            <a:r>
              <a:rPr lang="en-US"/>
              <a:t>IA32 Stack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Relative to </a:t>
            </a:r>
          </a:p>
          <a:p>
            <a:pPr lvl="1"/>
            <a:r>
              <a:rPr lang="en-US" dirty="0"/>
              <a:t>Stack pointer:	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/>
              <a:t>Base (frame) pointer: 	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/>
              <a:t>Local variables (negative indexing over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mov -0x8(%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-- value at ebp-0x8</a:t>
            </a:r>
          </a:p>
          <a:p>
            <a:pPr marL="45720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lea -0x24(%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-- address at ebp-0x24</a:t>
            </a:r>
          </a:p>
          <a:p>
            <a:endParaRPr lang="en-US" dirty="0"/>
          </a:p>
          <a:p>
            <a:r>
              <a:rPr lang="en-US" dirty="0"/>
              <a:t>Function arguments from caller (positive indexing over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mov 0x8(%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-- 1</a:t>
            </a:r>
            <a:r>
              <a:rPr lang="en-US" baseline="30000" dirty="0">
                <a:latin typeface="Courier New" charset="0"/>
                <a:ea typeface="Courier New" charset="0"/>
                <a:cs typeface="Courier New" charset="0"/>
              </a:rPr>
              <a:t>st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arg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mov 0xc(%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-- 2</a:t>
            </a:r>
            <a:r>
              <a:rPr lang="en-US" baseline="30000" dirty="0">
                <a:latin typeface="Courier New" charset="0"/>
                <a:ea typeface="Courier New" charset="0"/>
                <a:cs typeface="Courier New" charset="0"/>
              </a:rPr>
              <a:t>nd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arg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Prepare function arguments to callee (positive indexing over the stack)</a:t>
            </a:r>
          </a:p>
          <a:p>
            <a:pPr marL="45720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mov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, (%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esp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			-- 1</a:t>
            </a:r>
            <a:r>
              <a:rPr lang="en-US" baseline="30000" dirty="0">
                <a:latin typeface="Courier New" charset="0"/>
                <a:ea typeface="Courier New" charset="0"/>
                <a:cs typeface="Courier New" charset="0"/>
              </a:rPr>
              <a:t>st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arg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mov $0x4, 0x4(%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esp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		-- 2</a:t>
            </a:r>
            <a:r>
              <a:rPr lang="en-US" baseline="30000" dirty="0">
                <a:latin typeface="Courier New" charset="0"/>
                <a:ea typeface="Courier New" charset="0"/>
                <a:cs typeface="Courier New" charset="0"/>
              </a:rPr>
              <a:t>nd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arg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DC1597-E1A7-C749-B6B5-347ECA30CF79}"/>
              </a:ext>
            </a:extLst>
          </p:cNvPr>
          <p:cNvSpPr/>
          <p:nvPr/>
        </p:nvSpPr>
        <p:spPr>
          <a:xfrm>
            <a:off x="419341" y="1491915"/>
            <a:ext cx="8003400" cy="3175200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5534930-3A09-FD43-8AED-B484B26DFBE4}"/>
              </a:ext>
            </a:extLst>
          </p:cNvPr>
          <p:cNvSpPr/>
          <p:nvPr/>
        </p:nvSpPr>
        <p:spPr>
          <a:xfrm>
            <a:off x="431100" y="1268069"/>
            <a:ext cx="1260000" cy="46903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Callee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F58A88-D197-7B46-8FDE-EC6B2C1106AB}"/>
              </a:ext>
            </a:extLst>
          </p:cNvPr>
          <p:cNvSpPr/>
          <p:nvPr/>
        </p:nvSpPr>
        <p:spPr>
          <a:xfrm>
            <a:off x="9391162" y="65606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ARG2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51DAE8-3556-834A-9F13-2F8455DB107D}"/>
              </a:ext>
            </a:extLst>
          </p:cNvPr>
          <p:cNvSpPr/>
          <p:nvPr/>
        </p:nvSpPr>
        <p:spPr>
          <a:xfrm>
            <a:off x="9369565" y="1239579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9589EA-26C3-5342-8D8E-FBA3453E97B8}"/>
              </a:ext>
            </a:extLst>
          </p:cNvPr>
          <p:cNvSpPr/>
          <p:nvPr/>
        </p:nvSpPr>
        <p:spPr>
          <a:xfrm>
            <a:off x="9369565" y="172538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2B2840-70B5-2743-ABA1-5EDF8A66DA1A}"/>
              </a:ext>
            </a:extLst>
          </p:cNvPr>
          <p:cNvSpPr/>
          <p:nvPr/>
        </p:nvSpPr>
        <p:spPr>
          <a:xfrm>
            <a:off x="9382817" y="2223107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67F1BD-35D1-A74C-82C5-446B5D8B4091}"/>
              </a:ext>
            </a:extLst>
          </p:cNvPr>
          <p:cNvSpPr/>
          <p:nvPr/>
        </p:nvSpPr>
        <p:spPr>
          <a:xfrm>
            <a:off x="9374734" y="271921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B473F4-D43D-F84F-9069-065AEF2C5A53}"/>
              </a:ext>
            </a:extLst>
          </p:cNvPr>
          <p:cNvSpPr/>
          <p:nvPr/>
        </p:nvSpPr>
        <p:spPr>
          <a:xfrm>
            <a:off x="9366651" y="3215329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D20828-6E5C-6043-B9D4-C47EF3E575A4}"/>
              </a:ext>
            </a:extLst>
          </p:cNvPr>
          <p:cNvSpPr txBox="1"/>
          <p:nvPr/>
        </p:nvSpPr>
        <p:spPr>
          <a:xfrm>
            <a:off x="11234865" y="30306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096252-C3CF-844C-B1F9-C0292AC7CBD6}"/>
              </a:ext>
            </a:extLst>
          </p:cNvPr>
          <p:cNvSpPr/>
          <p:nvPr/>
        </p:nvSpPr>
        <p:spPr>
          <a:xfrm>
            <a:off x="9400304" y="370580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84F46C-1D22-8549-ADA7-5C5DBB4EEC49}"/>
              </a:ext>
            </a:extLst>
          </p:cNvPr>
          <p:cNvSpPr/>
          <p:nvPr/>
        </p:nvSpPr>
        <p:spPr>
          <a:xfrm>
            <a:off x="9400304" y="320254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DA9D8E-5BC0-2441-87CA-A1EFF7FE21BB}"/>
              </a:ext>
            </a:extLst>
          </p:cNvPr>
          <p:cNvSpPr/>
          <p:nvPr/>
        </p:nvSpPr>
        <p:spPr>
          <a:xfrm>
            <a:off x="9402910" y="272166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18D4C9-A627-1E40-83F2-8BF546B53F26}"/>
              </a:ext>
            </a:extLst>
          </p:cNvPr>
          <p:cNvSpPr txBox="1"/>
          <p:nvPr/>
        </p:nvSpPr>
        <p:spPr>
          <a:xfrm>
            <a:off x="11439910" y="2092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8FBAB6-EB37-D042-9E69-6C92EDEF0847}"/>
              </a:ext>
            </a:extLst>
          </p:cNvPr>
          <p:cNvSpPr/>
          <p:nvPr/>
        </p:nvSpPr>
        <p:spPr>
          <a:xfrm>
            <a:off x="9370771" y="370136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3247AB-1061-F54F-8DC5-4380792F7F7A}"/>
              </a:ext>
            </a:extLst>
          </p:cNvPr>
          <p:cNvSpPr/>
          <p:nvPr/>
        </p:nvSpPr>
        <p:spPr>
          <a:xfrm>
            <a:off x="9374734" y="1185810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ARG1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E674240-01E9-AE40-A48B-4BA7F892AE96}"/>
              </a:ext>
            </a:extLst>
          </p:cNvPr>
          <p:cNvCxnSpPr>
            <a:cxnSpLocks/>
          </p:cNvCxnSpPr>
          <p:nvPr/>
        </p:nvCxnSpPr>
        <p:spPr>
          <a:xfrm>
            <a:off x="8668800" y="2482504"/>
            <a:ext cx="552659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2A3EC49-E67B-F74A-9713-E26B44D4979E}"/>
              </a:ext>
            </a:extLst>
          </p:cNvPr>
          <p:cNvSpPr txBox="1"/>
          <p:nvPr/>
        </p:nvSpPr>
        <p:spPr>
          <a:xfrm>
            <a:off x="8376134" y="2064276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%</a:t>
            </a:r>
            <a:r>
              <a:rPr lang="en-US" err="1">
                <a:latin typeface="Consolas" panose="020B0609020204030204" pitchFamily="49" charset="0"/>
              </a:rPr>
              <a:t>ebp</a:t>
            </a:r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102D42-0258-BD43-A20C-77BD3A11A4C4}"/>
              </a:ext>
            </a:extLst>
          </p:cNvPr>
          <p:cNvSpPr/>
          <p:nvPr/>
        </p:nvSpPr>
        <p:spPr>
          <a:xfrm>
            <a:off x="9400304" y="1684371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IP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741CF4-B227-434E-A447-B204CD0EF8B4}"/>
              </a:ext>
            </a:extLst>
          </p:cNvPr>
          <p:cNvSpPr/>
          <p:nvPr/>
        </p:nvSpPr>
        <p:spPr>
          <a:xfrm>
            <a:off x="9384851" y="2189477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C3743B4-EFE9-7842-BA5C-D51D4560B868}"/>
              </a:ext>
            </a:extLst>
          </p:cNvPr>
          <p:cNvCxnSpPr>
            <a:cxnSpLocks/>
          </p:cNvCxnSpPr>
          <p:nvPr/>
        </p:nvCxnSpPr>
        <p:spPr>
          <a:xfrm>
            <a:off x="8586142" y="3953683"/>
            <a:ext cx="725146" cy="619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554B13F-8C2D-A248-9272-B35AF3BD4D8F}"/>
              </a:ext>
            </a:extLst>
          </p:cNvPr>
          <p:cNvSpPr txBox="1"/>
          <p:nvPr/>
        </p:nvSpPr>
        <p:spPr>
          <a:xfrm>
            <a:off x="8586142" y="356474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7AF97D-F46F-C34B-AE2B-B7DAA187430D}"/>
              </a:ext>
            </a:extLst>
          </p:cNvPr>
          <p:cNvSpPr txBox="1"/>
          <p:nvPr/>
        </p:nvSpPr>
        <p:spPr>
          <a:xfrm>
            <a:off x="11260288" y="2819284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%ebp-4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05BFE7-04FE-1544-898C-9481C94C5F5D}"/>
              </a:ext>
            </a:extLst>
          </p:cNvPr>
          <p:cNvSpPr txBox="1"/>
          <p:nvPr/>
        </p:nvSpPr>
        <p:spPr>
          <a:xfrm>
            <a:off x="11251807" y="3238734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%ebp-8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13E67E-DA93-B74B-93E1-0D06D148F5FA}"/>
              </a:ext>
            </a:extLst>
          </p:cNvPr>
          <p:cNvSpPr txBox="1"/>
          <p:nvPr/>
        </p:nvSpPr>
        <p:spPr>
          <a:xfrm>
            <a:off x="11272276" y="369800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r>
              <a:rPr lang="en-US"/>
              <a:t>-c</a:t>
            </a:r>
          </a:p>
        </p:txBody>
      </p:sp>
      <p:sp>
        <p:nvSpPr>
          <p:cNvPr id="38" name="Left Arrow 37">
            <a:extLst>
              <a:ext uri="{FF2B5EF4-FFF2-40B4-BE49-F238E27FC236}">
                <a16:creationId xmlns:a16="http://schemas.microsoft.com/office/drawing/2014/main" id="{20239B3A-8E19-E549-9660-B0ACBB46A210}"/>
              </a:ext>
            </a:extLst>
          </p:cNvPr>
          <p:cNvSpPr/>
          <p:nvPr/>
        </p:nvSpPr>
        <p:spPr>
          <a:xfrm rot="16200000">
            <a:off x="8394846" y="1118319"/>
            <a:ext cx="1310942" cy="242519"/>
          </a:xfrm>
          <a:prstGeom prst="leftArrow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924267-55F0-DB4F-9B60-2715C9577577}"/>
              </a:ext>
            </a:extLst>
          </p:cNvPr>
          <p:cNvSpPr/>
          <p:nvPr/>
        </p:nvSpPr>
        <p:spPr>
          <a:xfrm rot="16200000">
            <a:off x="8283945" y="855121"/>
            <a:ext cx="861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Grow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4DC946-FA90-CF4E-88E1-8210B9265039}"/>
              </a:ext>
            </a:extLst>
          </p:cNvPr>
          <p:cNvSpPr txBox="1"/>
          <p:nvPr/>
        </p:nvSpPr>
        <p:spPr>
          <a:xfrm>
            <a:off x="11197454" y="556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D36FC4C-F2B2-C94F-8E54-D0A8749631B4}"/>
              </a:ext>
            </a:extLst>
          </p:cNvPr>
          <p:cNvSpPr txBox="1"/>
          <p:nvPr/>
        </p:nvSpPr>
        <p:spPr>
          <a:xfrm>
            <a:off x="11214396" y="764142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ebp+c</a:t>
            </a:r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DD5945-0BE6-FA46-BA69-7EA301D70AD4}"/>
              </a:ext>
            </a:extLst>
          </p:cNvPr>
          <p:cNvSpPr txBox="1"/>
          <p:nvPr/>
        </p:nvSpPr>
        <p:spPr>
          <a:xfrm>
            <a:off x="11234865" y="122340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%ebp+8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8CFAC-766A-2F44-B071-5F5521613E8E}"/>
              </a:ext>
            </a:extLst>
          </p:cNvPr>
          <p:cNvSpPr/>
          <p:nvPr/>
        </p:nvSpPr>
        <p:spPr>
          <a:xfrm>
            <a:off x="698400" y="5212800"/>
            <a:ext cx="8834400" cy="114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94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075"/>
          </a:xfrm>
        </p:spPr>
        <p:txBody>
          <a:bodyPr/>
          <a:lstStyle/>
          <a:p>
            <a:r>
              <a:rPr lang="en-US"/>
              <a:t>IA32 Stack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Relative to </a:t>
            </a:r>
          </a:p>
          <a:p>
            <a:pPr lvl="1"/>
            <a:r>
              <a:rPr lang="en-US" dirty="0"/>
              <a:t>Stack pointer:	 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/>
              <a:t>Base (frame) pointer: 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/>
              <a:t>Local variables (negative indexing over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mov -0x8(%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-- value at ebp-0x8</a:t>
            </a:r>
          </a:p>
          <a:p>
            <a:pPr marL="45720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lea -0x24(%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-- address at ebp-0x24</a:t>
            </a:r>
          </a:p>
          <a:p>
            <a:endParaRPr lang="en-US" dirty="0"/>
          </a:p>
          <a:p>
            <a:r>
              <a:rPr lang="en-US" dirty="0"/>
              <a:t>Function arguments from caller (positive indexing over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mov 0x8(%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-- 1</a:t>
            </a:r>
            <a:r>
              <a:rPr lang="en-US" baseline="30000" dirty="0">
                <a:latin typeface="Courier New" charset="0"/>
                <a:ea typeface="Courier New" charset="0"/>
                <a:cs typeface="Courier New" charset="0"/>
              </a:rPr>
              <a:t>st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arg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mov 0xc(%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-- 2</a:t>
            </a:r>
            <a:r>
              <a:rPr lang="en-US" baseline="30000" dirty="0">
                <a:latin typeface="Courier New" charset="0"/>
                <a:ea typeface="Courier New" charset="0"/>
                <a:cs typeface="Courier New" charset="0"/>
              </a:rPr>
              <a:t>nd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arg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Prepare function arguments to callee (positive indexing over the stack)</a:t>
            </a:r>
          </a:p>
          <a:p>
            <a:pPr marL="45720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mov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, (%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esp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			-- 1</a:t>
            </a:r>
            <a:r>
              <a:rPr lang="en-US" baseline="30000" dirty="0">
                <a:latin typeface="Courier New" charset="0"/>
                <a:ea typeface="Courier New" charset="0"/>
                <a:cs typeface="Courier New" charset="0"/>
              </a:rPr>
              <a:t>st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arg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mov $0x4, 0x4(%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esp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		-- 2</a:t>
            </a:r>
            <a:r>
              <a:rPr lang="en-US" baseline="30000" dirty="0">
                <a:latin typeface="Courier New" charset="0"/>
                <a:ea typeface="Courier New" charset="0"/>
                <a:cs typeface="Courier New" charset="0"/>
              </a:rPr>
              <a:t>nd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arg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DC1597-E1A7-C749-B6B5-347ECA30CF79}"/>
              </a:ext>
            </a:extLst>
          </p:cNvPr>
          <p:cNvSpPr/>
          <p:nvPr/>
        </p:nvSpPr>
        <p:spPr>
          <a:xfrm>
            <a:off x="565800" y="1506919"/>
            <a:ext cx="8003400" cy="3175200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7B86F-EF4B-3E42-A066-EBE8F0BEF07F}"/>
              </a:ext>
            </a:extLst>
          </p:cNvPr>
          <p:cNvSpPr/>
          <p:nvPr/>
        </p:nvSpPr>
        <p:spPr>
          <a:xfrm>
            <a:off x="565800" y="5061600"/>
            <a:ext cx="8003400" cy="1177200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5534930-3A09-FD43-8AED-B484B26DFBE4}"/>
              </a:ext>
            </a:extLst>
          </p:cNvPr>
          <p:cNvSpPr/>
          <p:nvPr/>
        </p:nvSpPr>
        <p:spPr>
          <a:xfrm>
            <a:off x="431100" y="1268069"/>
            <a:ext cx="1260000" cy="46903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Callee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80CE92B-46E5-5742-B05F-802CEB299125}"/>
              </a:ext>
            </a:extLst>
          </p:cNvPr>
          <p:cNvSpPr/>
          <p:nvPr/>
        </p:nvSpPr>
        <p:spPr>
          <a:xfrm>
            <a:off x="415800" y="4807175"/>
            <a:ext cx="1260000" cy="46903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Caller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F58A88-D197-7B46-8FDE-EC6B2C1106AB}"/>
              </a:ext>
            </a:extLst>
          </p:cNvPr>
          <p:cNvSpPr/>
          <p:nvPr/>
        </p:nvSpPr>
        <p:spPr>
          <a:xfrm>
            <a:off x="9391162" y="65606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ARG2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51DAE8-3556-834A-9F13-2F8455DB107D}"/>
              </a:ext>
            </a:extLst>
          </p:cNvPr>
          <p:cNvSpPr/>
          <p:nvPr/>
        </p:nvSpPr>
        <p:spPr>
          <a:xfrm>
            <a:off x="9369565" y="1239579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9589EA-26C3-5342-8D8E-FBA3453E97B8}"/>
              </a:ext>
            </a:extLst>
          </p:cNvPr>
          <p:cNvSpPr/>
          <p:nvPr/>
        </p:nvSpPr>
        <p:spPr>
          <a:xfrm>
            <a:off x="9369565" y="172538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2B2840-70B5-2743-ABA1-5EDF8A66DA1A}"/>
              </a:ext>
            </a:extLst>
          </p:cNvPr>
          <p:cNvSpPr/>
          <p:nvPr/>
        </p:nvSpPr>
        <p:spPr>
          <a:xfrm>
            <a:off x="9382817" y="2223107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67F1BD-35D1-A74C-82C5-446B5D8B4091}"/>
              </a:ext>
            </a:extLst>
          </p:cNvPr>
          <p:cNvSpPr/>
          <p:nvPr/>
        </p:nvSpPr>
        <p:spPr>
          <a:xfrm>
            <a:off x="9374734" y="271921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B473F4-D43D-F84F-9069-065AEF2C5A53}"/>
              </a:ext>
            </a:extLst>
          </p:cNvPr>
          <p:cNvSpPr/>
          <p:nvPr/>
        </p:nvSpPr>
        <p:spPr>
          <a:xfrm>
            <a:off x="9366651" y="3215329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D20828-6E5C-6043-B9D4-C47EF3E575A4}"/>
              </a:ext>
            </a:extLst>
          </p:cNvPr>
          <p:cNvSpPr txBox="1"/>
          <p:nvPr/>
        </p:nvSpPr>
        <p:spPr>
          <a:xfrm>
            <a:off x="11234865" y="30306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096252-C3CF-844C-B1F9-C0292AC7CBD6}"/>
              </a:ext>
            </a:extLst>
          </p:cNvPr>
          <p:cNvSpPr/>
          <p:nvPr/>
        </p:nvSpPr>
        <p:spPr>
          <a:xfrm>
            <a:off x="9400304" y="370580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84F46C-1D22-8549-ADA7-5C5DBB4EEC49}"/>
              </a:ext>
            </a:extLst>
          </p:cNvPr>
          <p:cNvSpPr/>
          <p:nvPr/>
        </p:nvSpPr>
        <p:spPr>
          <a:xfrm>
            <a:off x="9400304" y="320254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DA9D8E-5BC0-2441-87CA-A1EFF7FE21BB}"/>
              </a:ext>
            </a:extLst>
          </p:cNvPr>
          <p:cNvSpPr/>
          <p:nvPr/>
        </p:nvSpPr>
        <p:spPr>
          <a:xfrm>
            <a:off x="9402910" y="272166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18D4C9-A627-1E40-83F2-8BF546B53F26}"/>
              </a:ext>
            </a:extLst>
          </p:cNvPr>
          <p:cNvSpPr txBox="1"/>
          <p:nvPr/>
        </p:nvSpPr>
        <p:spPr>
          <a:xfrm>
            <a:off x="11439910" y="2092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8FBAB6-EB37-D042-9E69-6C92EDEF0847}"/>
              </a:ext>
            </a:extLst>
          </p:cNvPr>
          <p:cNvSpPr/>
          <p:nvPr/>
        </p:nvSpPr>
        <p:spPr>
          <a:xfrm>
            <a:off x="9370771" y="370136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3247AB-1061-F54F-8DC5-4380792F7F7A}"/>
              </a:ext>
            </a:extLst>
          </p:cNvPr>
          <p:cNvSpPr/>
          <p:nvPr/>
        </p:nvSpPr>
        <p:spPr>
          <a:xfrm>
            <a:off x="9374734" y="1185810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ARG1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E674240-01E9-AE40-A48B-4BA7F892AE96}"/>
              </a:ext>
            </a:extLst>
          </p:cNvPr>
          <p:cNvCxnSpPr>
            <a:cxnSpLocks/>
          </p:cNvCxnSpPr>
          <p:nvPr/>
        </p:nvCxnSpPr>
        <p:spPr>
          <a:xfrm>
            <a:off x="8668800" y="2482504"/>
            <a:ext cx="552659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2A3EC49-E67B-F74A-9713-E26B44D4979E}"/>
              </a:ext>
            </a:extLst>
          </p:cNvPr>
          <p:cNvSpPr txBox="1"/>
          <p:nvPr/>
        </p:nvSpPr>
        <p:spPr>
          <a:xfrm>
            <a:off x="8606344" y="2090639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102D42-0258-BD43-A20C-77BD3A11A4C4}"/>
              </a:ext>
            </a:extLst>
          </p:cNvPr>
          <p:cNvSpPr/>
          <p:nvPr/>
        </p:nvSpPr>
        <p:spPr>
          <a:xfrm>
            <a:off x="9400304" y="1684371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IP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741CF4-B227-434E-A447-B204CD0EF8B4}"/>
              </a:ext>
            </a:extLst>
          </p:cNvPr>
          <p:cNvSpPr/>
          <p:nvPr/>
        </p:nvSpPr>
        <p:spPr>
          <a:xfrm>
            <a:off x="9384851" y="2189477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7AF97D-F46F-C34B-AE2B-B7DAA187430D}"/>
              </a:ext>
            </a:extLst>
          </p:cNvPr>
          <p:cNvSpPr txBox="1"/>
          <p:nvPr/>
        </p:nvSpPr>
        <p:spPr>
          <a:xfrm>
            <a:off x="11260288" y="2819284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%ebp-4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05BFE7-04FE-1544-898C-9481C94C5F5D}"/>
              </a:ext>
            </a:extLst>
          </p:cNvPr>
          <p:cNvSpPr txBox="1"/>
          <p:nvPr/>
        </p:nvSpPr>
        <p:spPr>
          <a:xfrm>
            <a:off x="11251807" y="3238734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%ebp-8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13E67E-DA93-B74B-93E1-0D06D148F5FA}"/>
              </a:ext>
            </a:extLst>
          </p:cNvPr>
          <p:cNvSpPr txBox="1"/>
          <p:nvPr/>
        </p:nvSpPr>
        <p:spPr>
          <a:xfrm>
            <a:off x="11272276" y="369800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r>
              <a:rPr lang="en-US"/>
              <a:t>-c</a:t>
            </a:r>
          </a:p>
        </p:txBody>
      </p:sp>
      <p:sp>
        <p:nvSpPr>
          <p:cNvPr id="38" name="Left Arrow 37">
            <a:extLst>
              <a:ext uri="{FF2B5EF4-FFF2-40B4-BE49-F238E27FC236}">
                <a16:creationId xmlns:a16="http://schemas.microsoft.com/office/drawing/2014/main" id="{20239B3A-8E19-E549-9660-B0ACBB46A210}"/>
              </a:ext>
            </a:extLst>
          </p:cNvPr>
          <p:cNvSpPr/>
          <p:nvPr/>
        </p:nvSpPr>
        <p:spPr>
          <a:xfrm rot="16200000">
            <a:off x="8394846" y="1118319"/>
            <a:ext cx="1310942" cy="242519"/>
          </a:xfrm>
          <a:prstGeom prst="leftArrow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924267-55F0-DB4F-9B60-2715C9577577}"/>
              </a:ext>
            </a:extLst>
          </p:cNvPr>
          <p:cNvSpPr/>
          <p:nvPr/>
        </p:nvSpPr>
        <p:spPr>
          <a:xfrm rot="16200000">
            <a:off x="8283945" y="855121"/>
            <a:ext cx="861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Grow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4DC946-FA90-CF4E-88E1-8210B9265039}"/>
              </a:ext>
            </a:extLst>
          </p:cNvPr>
          <p:cNvSpPr txBox="1"/>
          <p:nvPr/>
        </p:nvSpPr>
        <p:spPr>
          <a:xfrm>
            <a:off x="11197454" y="556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D36FC4C-F2B2-C94F-8E54-D0A8749631B4}"/>
              </a:ext>
            </a:extLst>
          </p:cNvPr>
          <p:cNvSpPr txBox="1"/>
          <p:nvPr/>
        </p:nvSpPr>
        <p:spPr>
          <a:xfrm>
            <a:off x="11214396" y="764142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ebp+c</a:t>
            </a:r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DD5945-0BE6-FA46-BA69-7EA301D70AD4}"/>
              </a:ext>
            </a:extLst>
          </p:cNvPr>
          <p:cNvSpPr txBox="1"/>
          <p:nvPr/>
        </p:nvSpPr>
        <p:spPr>
          <a:xfrm>
            <a:off x="11234865" y="122340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%ebp+8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3680E9-FBF2-CD46-8DDA-2920E2F65F49}"/>
              </a:ext>
            </a:extLst>
          </p:cNvPr>
          <p:cNvSpPr/>
          <p:nvPr/>
        </p:nvSpPr>
        <p:spPr>
          <a:xfrm>
            <a:off x="9391162" y="41974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763011-2128-EB4C-8990-02C3D702E984}"/>
              </a:ext>
            </a:extLst>
          </p:cNvPr>
          <p:cNvSpPr/>
          <p:nvPr/>
        </p:nvSpPr>
        <p:spPr>
          <a:xfrm>
            <a:off x="9372910" y="4686427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02CDFEF-11A9-CF4F-86BF-95B11356B434}"/>
              </a:ext>
            </a:extLst>
          </p:cNvPr>
          <p:cNvSpPr/>
          <p:nvPr/>
        </p:nvSpPr>
        <p:spPr>
          <a:xfrm>
            <a:off x="9382012" y="518743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BA6B20C-FFC8-3249-A205-C6E6C5B05B5D}"/>
              </a:ext>
            </a:extLst>
          </p:cNvPr>
          <p:cNvSpPr/>
          <p:nvPr/>
        </p:nvSpPr>
        <p:spPr>
          <a:xfrm>
            <a:off x="9380178" y="4704416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F72EAE4-CA29-AC45-88B7-4EBD02184466}"/>
              </a:ext>
            </a:extLst>
          </p:cNvPr>
          <p:cNvSpPr/>
          <p:nvPr/>
        </p:nvSpPr>
        <p:spPr>
          <a:xfrm>
            <a:off x="9380178" y="5170280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 1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BF24BED-3B8C-6E45-BAFE-3DF1C4B4D33F}"/>
              </a:ext>
            </a:extLst>
          </p:cNvPr>
          <p:cNvCxnSpPr>
            <a:cxnSpLocks/>
          </p:cNvCxnSpPr>
          <p:nvPr/>
        </p:nvCxnSpPr>
        <p:spPr>
          <a:xfrm>
            <a:off x="8589236" y="5663293"/>
            <a:ext cx="725146" cy="619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B57FEE1-919C-A945-A071-58E3AF551C18}"/>
              </a:ext>
            </a:extLst>
          </p:cNvPr>
          <p:cNvSpPr txBox="1"/>
          <p:nvPr/>
        </p:nvSpPr>
        <p:spPr>
          <a:xfrm>
            <a:off x="8589236" y="527435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257BE21-B4F2-4F4A-9740-2FD78459E934}"/>
              </a:ext>
            </a:extLst>
          </p:cNvPr>
          <p:cNvSpPr txBox="1"/>
          <p:nvPr/>
        </p:nvSpPr>
        <p:spPr>
          <a:xfrm>
            <a:off x="11276892" y="520052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D2795F-70EB-CC49-9E87-924F379E54F2}"/>
              </a:ext>
            </a:extLst>
          </p:cNvPr>
          <p:cNvSpPr txBox="1"/>
          <p:nvPr/>
        </p:nvSpPr>
        <p:spPr>
          <a:xfrm>
            <a:off x="11312574" y="4746263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%esp+4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19556A0-BF1A-6C47-AE0B-D4F673703813}"/>
              </a:ext>
            </a:extLst>
          </p:cNvPr>
          <p:cNvSpPr/>
          <p:nvPr/>
        </p:nvSpPr>
        <p:spPr>
          <a:xfrm>
            <a:off x="10048439" y="4191416"/>
            <a:ext cx="40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….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412D0BA-F17B-9D47-AB35-80238258A92C}"/>
              </a:ext>
            </a:extLst>
          </p:cNvPr>
          <p:cNvSpPr/>
          <p:nvPr/>
        </p:nvSpPr>
        <p:spPr>
          <a:xfrm>
            <a:off x="377057" y="1129731"/>
            <a:ext cx="8204889" cy="3677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68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100" y="242904"/>
            <a:ext cx="10515600" cy="938075"/>
          </a:xfrm>
        </p:spPr>
        <p:txBody>
          <a:bodyPr>
            <a:normAutofit/>
          </a:bodyPr>
          <a:lstStyle/>
          <a:p>
            <a:r>
              <a:rPr lang="en-US" sz="3600" dirty="0"/>
              <a:t>IA32: Call, Ret, Function Prologue, Epilogue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0978"/>
            <a:ext cx="10515600" cy="543411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call &lt;target&gt;</a:t>
            </a:r>
          </a:p>
          <a:p>
            <a:pPr lvl="1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push %EIP; JUMP &lt;target&gt;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</a:t>
            </a:r>
          </a:p>
          <a:p>
            <a:pPr marL="457200" lvl="1" indent="0">
              <a:buNone/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jmp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(%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esp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); sub 4 (%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esp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 </a:t>
            </a:r>
          </a:p>
          <a:p>
            <a:pPr marL="45720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pop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eip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485FC762-645C-CE42-A365-D79093B798E9}"/>
              </a:ext>
            </a:extLst>
          </p:cNvPr>
          <p:cNvSpPr/>
          <p:nvPr/>
        </p:nvSpPr>
        <p:spPr>
          <a:xfrm>
            <a:off x="251100" y="1933017"/>
            <a:ext cx="1829700" cy="46903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Prologue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EF419-561E-CB40-92C3-0B4F0A470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850" y="2290629"/>
            <a:ext cx="3904150" cy="1326341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571EA27-75E0-6947-BF76-D7C9D82F4D0B}"/>
              </a:ext>
            </a:extLst>
          </p:cNvPr>
          <p:cNvSpPr/>
          <p:nvPr/>
        </p:nvSpPr>
        <p:spPr>
          <a:xfrm>
            <a:off x="268550" y="3805018"/>
            <a:ext cx="1829700" cy="46903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Epilogue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60E689-4ADF-FD43-9BAD-CE1CE20B1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850" y="4569171"/>
            <a:ext cx="2732950" cy="4036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8D403F4-30DF-2046-A049-59F524D9A6EE}"/>
              </a:ext>
            </a:extLst>
          </p:cNvPr>
          <p:cNvSpPr/>
          <p:nvPr/>
        </p:nvSpPr>
        <p:spPr>
          <a:xfrm>
            <a:off x="9445752" y="283920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A128ED-9BD1-6A4C-82D4-E28A0D89C51B}"/>
              </a:ext>
            </a:extLst>
          </p:cNvPr>
          <p:cNvSpPr/>
          <p:nvPr/>
        </p:nvSpPr>
        <p:spPr>
          <a:xfrm>
            <a:off x="9459004" y="781639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8CD43E9-6AB0-C54A-A3C6-8EC74C19B884}"/>
              </a:ext>
            </a:extLst>
          </p:cNvPr>
          <p:cNvSpPr/>
          <p:nvPr/>
        </p:nvSpPr>
        <p:spPr>
          <a:xfrm>
            <a:off x="9450921" y="1277750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E456A9-E19F-F941-94FD-5678F88D940E}"/>
              </a:ext>
            </a:extLst>
          </p:cNvPr>
          <p:cNvSpPr txBox="1"/>
          <p:nvPr/>
        </p:nvSpPr>
        <p:spPr>
          <a:xfrm>
            <a:off x="11311052" y="15891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CC2227D-72BB-504B-AF0F-B34D548CA374}"/>
              </a:ext>
            </a:extLst>
          </p:cNvPr>
          <p:cNvSpPr/>
          <p:nvPr/>
        </p:nvSpPr>
        <p:spPr>
          <a:xfrm>
            <a:off x="9479097" y="128020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A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6CF401-B1C6-074D-8F9B-230F7D1C5FB3}"/>
              </a:ext>
            </a:extLst>
          </p:cNvPr>
          <p:cNvSpPr/>
          <p:nvPr/>
        </p:nvSpPr>
        <p:spPr>
          <a:xfrm>
            <a:off x="9476491" y="24290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IP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71A2ECF-6E18-0C46-BC76-9AE0A4FA4C39}"/>
              </a:ext>
            </a:extLst>
          </p:cNvPr>
          <p:cNvSpPr/>
          <p:nvPr/>
        </p:nvSpPr>
        <p:spPr>
          <a:xfrm>
            <a:off x="9461038" y="748009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427B281-0458-DF45-936D-701827B62967}"/>
              </a:ext>
            </a:extLst>
          </p:cNvPr>
          <p:cNvSpPr/>
          <p:nvPr/>
        </p:nvSpPr>
        <p:spPr>
          <a:xfrm>
            <a:off x="9456736" y="180575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056D84E-6AD2-6844-95A3-5FE6A5C29873}"/>
              </a:ext>
            </a:extLst>
          </p:cNvPr>
          <p:cNvSpPr/>
          <p:nvPr/>
        </p:nvSpPr>
        <p:spPr>
          <a:xfrm>
            <a:off x="9438484" y="2294710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D04A005-75BF-8944-A5F0-F7B62785B1F2}"/>
              </a:ext>
            </a:extLst>
          </p:cNvPr>
          <p:cNvSpPr/>
          <p:nvPr/>
        </p:nvSpPr>
        <p:spPr>
          <a:xfrm>
            <a:off x="9447586" y="279572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0F4A45A-93F8-F144-8F28-F05A6EA56B91}"/>
              </a:ext>
            </a:extLst>
          </p:cNvPr>
          <p:cNvSpPr/>
          <p:nvPr/>
        </p:nvSpPr>
        <p:spPr>
          <a:xfrm>
            <a:off x="9445752" y="2312699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 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FA109BE-9563-D249-BA52-82A56843C4BB}"/>
              </a:ext>
            </a:extLst>
          </p:cNvPr>
          <p:cNvSpPr/>
          <p:nvPr/>
        </p:nvSpPr>
        <p:spPr>
          <a:xfrm>
            <a:off x="9445752" y="2778563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 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45D4F35-74E4-1449-B7C9-3BE28A908D47}"/>
              </a:ext>
            </a:extLst>
          </p:cNvPr>
          <p:cNvSpPr/>
          <p:nvPr/>
        </p:nvSpPr>
        <p:spPr>
          <a:xfrm>
            <a:off x="10114013" y="1799699"/>
            <a:ext cx="40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….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CF1BD81-7036-5A48-87D0-07E42EC4E866}"/>
              </a:ext>
            </a:extLst>
          </p:cNvPr>
          <p:cNvSpPr/>
          <p:nvPr/>
        </p:nvSpPr>
        <p:spPr>
          <a:xfrm>
            <a:off x="9481331" y="3305108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IP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189F6A5-6AD9-5C44-B8ED-B7CC4329179A}"/>
              </a:ext>
            </a:extLst>
          </p:cNvPr>
          <p:cNvSpPr/>
          <p:nvPr/>
        </p:nvSpPr>
        <p:spPr>
          <a:xfrm>
            <a:off x="9465878" y="3810214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DDFED54-24C0-6846-80FA-0170E8E4203C}"/>
              </a:ext>
            </a:extLst>
          </p:cNvPr>
          <p:cNvSpPr/>
          <p:nvPr/>
        </p:nvSpPr>
        <p:spPr>
          <a:xfrm>
            <a:off x="9456736" y="4830821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B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6395458-3491-1D4E-BB7A-EB921C7EDAFE}"/>
              </a:ext>
            </a:extLst>
          </p:cNvPr>
          <p:cNvSpPr/>
          <p:nvPr/>
        </p:nvSpPr>
        <p:spPr>
          <a:xfrm>
            <a:off x="9459342" y="4349949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A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0EB756D-5ADB-F440-AFB5-A3714FC13BC0}"/>
              </a:ext>
            </a:extLst>
          </p:cNvPr>
          <p:cNvSpPr/>
          <p:nvPr/>
        </p:nvSpPr>
        <p:spPr>
          <a:xfrm>
            <a:off x="9476490" y="534465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B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5EC3715-CEF1-F140-8BD3-0F3478F173C3}"/>
              </a:ext>
            </a:extLst>
          </p:cNvPr>
          <p:cNvSpPr/>
          <p:nvPr/>
        </p:nvSpPr>
        <p:spPr>
          <a:xfrm>
            <a:off x="9476489" y="586193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DD1E372-53C9-9F4D-B126-2EF44DC20B09}"/>
              </a:ext>
            </a:extLst>
          </p:cNvPr>
          <p:cNvCxnSpPr>
            <a:cxnSpLocks/>
          </p:cNvCxnSpPr>
          <p:nvPr/>
        </p:nvCxnSpPr>
        <p:spPr>
          <a:xfrm>
            <a:off x="8647027" y="4131599"/>
            <a:ext cx="552659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D795B76-8232-E847-A811-CC421D625E9E}"/>
              </a:ext>
            </a:extLst>
          </p:cNvPr>
          <p:cNvSpPr txBox="1"/>
          <p:nvPr/>
        </p:nvSpPr>
        <p:spPr>
          <a:xfrm>
            <a:off x="8354361" y="371337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9164D98-0BDB-2447-BC16-3B5019D0EB5D}"/>
              </a:ext>
            </a:extLst>
          </p:cNvPr>
          <p:cNvCxnSpPr>
            <a:cxnSpLocks/>
          </p:cNvCxnSpPr>
          <p:nvPr/>
        </p:nvCxnSpPr>
        <p:spPr>
          <a:xfrm>
            <a:off x="8522898" y="6152893"/>
            <a:ext cx="725146" cy="619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9AC79D8-F19E-874E-89D3-91962F3E4727}"/>
              </a:ext>
            </a:extLst>
          </p:cNvPr>
          <p:cNvSpPr txBox="1"/>
          <p:nvPr/>
        </p:nvSpPr>
        <p:spPr>
          <a:xfrm>
            <a:off x="8522898" y="576395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8E573ECC-5699-0440-8430-893FA4CE577D}"/>
              </a:ext>
            </a:extLst>
          </p:cNvPr>
          <p:cNvSpPr/>
          <p:nvPr/>
        </p:nvSpPr>
        <p:spPr>
          <a:xfrm>
            <a:off x="11370683" y="3873600"/>
            <a:ext cx="331200" cy="2484446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e Callout 1 (Accent Bar) 5">
            <a:extLst>
              <a:ext uri="{FF2B5EF4-FFF2-40B4-BE49-F238E27FC236}">
                <a16:creationId xmlns:a16="http://schemas.microsoft.com/office/drawing/2014/main" id="{F8ACDF66-0E2C-B166-6F94-57D39D00E6D2}"/>
              </a:ext>
            </a:extLst>
          </p:cNvPr>
          <p:cNvSpPr/>
          <p:nvPr/>
        </p:nvSpPr>
        <p:spPr>
          <a:xfrm>
            <a:off x="5494450" y="3932831"/>
            <a:ext cx="2134255" cy="698963"/>
          </a:xfrm>
          <a:prstGeom prst="accentCallout1">
            <a:avLst>
              <a:gd name="adj1" fmla="val 18750"/>
              <a:gd name="adj2" fmla="val -8333"/>
              <a:gd name="adj3" fmla="val 95887"/>
              <a:gd name="adj4" fmla="val -5261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mov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,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esp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</a:t>
            </a:r>
          </a:p>
          <a:p>
            <a:r>
              <a:rPr lang="en-US" dirty="0">
                <a:latin typeface="Courier New" charset="0"/>
                <a:cs typeface="Courier New" charset="0"/>
              </a:rPr>
              <a:t>pop %</a:t>
            </a:r>
            <a:r>
              <a:rPr lang="en-US" dirty="0" err="1">
                <a:latin typeface="Courier New" charset="0"/>
                <a:cs typeface="Courier New" charset="0"/>
              </a:rPr>
              <a:t>ebp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3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3FB4-B781-CDF3-E6E8-3FC330B9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Unit1 Best Peers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A7B07-6C0A-2905-33B8-303CF2092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gg sans"/>
              </a:rPr>
              <a:t>@Ethan Maher (eam200004) </a:t>
            </a:r>
          </a:p>
          <a:p>
            <a:r>
              <a:rPr lang="en-US" b="0" i="0" dirty="0">
                <a:effectLst/>
                <a:latin typeface="gg sans"/>
              </a:rPr>
              <a:t>@Aman Verma (axv190078)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FDE36-4096-6A57-C42D-592C390D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48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Calling Convention: IA32 vs. AMD64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561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IA32 (32 bit) </a:t>
            </a:r>
            <a:r>
              <a:rPr lang="mr-IN" dirty="0"/>
              <a:t>–</a:t>
            </a:r>
            <a:r>
              <a:rPr lang="en-US" dirty="0"/>
              <a:t> pushes argument on the stack (for </a:t>
            </a:r>
            <a:r>
              <a:rPr lang="en-US" i="1" dirty="0"/>
              <a:t>callee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0x4*n  (%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: </a:t>
            </a:r>
            <a:r>
              <a:rPr lang="en-US" dirty="0"/>
              <a:t>n-</a:t>
            </a:r>
            <a:r>
              <a:rPr lang="en-US" dirty="0" err="1"/>
              <a:t>th</a:t>
            </a:r>
            <a:r>
              <a:rPr lang="en-US" dirty="0"/>
              <a:t> argument</a:t>
            </a:r>
          </a:p>
          <a:p>
            <a:pPr marL="457200" lvl="1" indent="0">
              <a:buNone/>
            </a:pPr>
            <a:r>
              <a:rPr lang="en-US" dirty="0"/>
              <a:t>	      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: </a:t>
            </a:r>
            <a:r>
              <a:rPr lang="en-US" dirty="0">
                <a:cs typeface="Courier New" panose="02070309020205020404" pitchFamily="49" charset="0"/>
              </a:rPr>
              <a:t>1</a:t>
            </a:r>
            <a:r>
              <a:rPr lang="en-US" baseline="30000" dirty="0">
                <a:cs typeface="Courier New" panose="02070309020205020404" pitchFamily="49" charset="0"/>
              </a:rPr>
              <a:t>st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arg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/>
              <a:t>accessed by callee via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0x8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0x4 (%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: </a:t>
            </a:r>
            <a:r>
              <a:rPr lang="en-US" dirty="0">
                <a:cs typeface="Courier New" panose="02070309020205020404" pitchFamily="49" charset="0"/>
              </a:rPr>
              <a:t>2</a:t>
            </a:r>
            <a:r>
              <a:rPr lang="en-US" baseline="30000" dirty="0">
                <a:cs typeface="Courier New" panose="02070309020205020404" pitchFamily="49" charset="0"/>
              </a:rPr>
              <a:t>nd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arg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/>
              <a:t>accessed by callee via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0x8 (%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: </a:t>
            </a:r>
            <a:r>
              <a:rPr lang="en-US" dirty="0">
                <a:cs typeface="Courier New" panose="02070309020205020404" pitchFamily="49" charset="0"/>
              </a:rPr>
              <a:t>3</a:t>
            </a:r>
            <a:r>
              <a:rPr lang="en-US" baseline="30000" dirty="0">
                <a:cs typeface="Courier New" panose="02070309020205020404" pitchFamily="49" charset="0"/>
              </a:rPr>
              <a:t>rd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arg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/>
              <a:t>accessed by callee via 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0x10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Focus on +8 for the index for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at the callee…</a:t>
            </a:r>
          </a:p>
          <a:p>
            <a:pPr lvl="1"/>
            <a:endParaRPr lang="en-US" dirty="0"/>
          </a:p>
          <a:p>
            <a:r>
              <a:rPr lang="en-US" dirty="0"/>
              <a:t>AMD64 (64 bit) </a:t>
            </a:r>
            <a:r>
              <a:rPr lang="mr-IN" dirty="0"/>
              <a:t>–</a:t>
            </a:r>
            <a:r>
              <a:rPr lang="en-US" dirty="0"/>
              <a:t> use </a:t>
            </a:r>
            <a:r>
              <a:rPr lang="en-US" i="1" dirty="0"/>
              <a:t>registers</a:t>
            </a:r>
            <a:r>
              <a:rPr lang="en-US" dirty="0"/>
              <a:t> to pass argument to </a:t>
            </a:r>
            <a:r>
              <a:rPr lang="en-US" i="1" dirty="0"/>
              <a:t>callee</a:t>
            </a:r>
          </a:p>
          <a:p>
            <a:pPr lvl="1"/>
            <a:r>
              <a:rPr lang="en-US" dirty="0"/>
              <a:t>Register order (1</a:t>
            </a:r>
            <a:r>
              <a:rPr lang="en-US" baseline="30000" dirty="0"/>
              <a:t>st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, 4</a:t>
            </a:r>
            <a:r>
              <a:rPr lang="en-US" baseline="30000" dirty="0"/>
              <a:t>th</a:t>
            </a:r>
            <a:r>
              <a:rPr lang="en-US" dirty="0"/>
              <a:t>, 5</a:t>
            </a:r>
            <a:r>
              <a:rPr lang="en-US" baseline="30000" dirty="0"/>
              <a:t>th</a:t>
            </a:r>
            <a:r>
              <a:rPr lang="en-US" dirty="0"/>
              <a:t>, 6</a:t>
            </a:r>
            <a:r>
              <a:rPr lang="en-US" baseline="30000" dirty="0"/>
              <a:t>th</a:t>
            </a:r>
            <a:r>
              <a:rPr lang="en-US" dirty="0"/>
              <a:t>, etc.)</a:t>
            </a:r>
          </a:p>
          <a:p>
            <a:pPr lvl="2"/>
            <a:r>
              <a:rPr lang="en-US" dirty="0"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</a:rPr>
              <a:t>rsi</a:t>
            </a:r>
            <a:r>
              <a:rPr lang="en-US" dirty="0"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</a:rPr>
              <a:t>rdx</a:t>
            </a:r>
            <a:r>
              <a:rPr lang="en-US" dirty="0"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</a:rPr>
              <a:t>rcx</a:t>
            </a:r>
            <a:r>
              <a:rPr lang="en-US" dirty="0"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</a:rPr>
              <a:t>, %r8, %r9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mr-IN" dirty="0">
                <a:latin typeface="Consolas" panose="020B0609020204030204" pitchFamily="49" charset="0"/>
              </a:rPr>
              <a:t>…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en-US" dirty="0"/>
            </a:br>
            <a:r>
              <a:rPr lang="en-US" dirty="0"/>
              <a:t>(use stack for more arguments)</a:t>
            </a:r>
          </a:p>
          <a:p>
            <a:pPr lvl="1"/>
            <a:r>
              <a:rPr lang="en-US" i="1" dirty="0"/>
              <a:t>Callee</a:t>
            </a:r>
            <a:r>
              <a:rPr lang="en-US" dirty="0"/>
              <a:t> also uses these registers to get arguments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83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B1127-4897-2D4D-B8D9-81478B58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043"/>
            <a:ext cx="10515600" cy="1325563"/>
          </a:xfrm>
        </p:spPr>
        <p:txBody>
          <a:bodyPr/>
          <a:lstStyle/>
          <a:p>
            <a:r>
              <a:rPr lang="en-US" dirty="0" err="1"/>
              <a:t>printf</a:t>
            </a:r>
            <a:r>
              <a:rPr lang="en-US" dirty="0"/>
              <a:t>()</a:t>
            </a:r>
            <a:r>
              <a:rPr lang="en-US" altLang="ko-KR" dirty="0"/>
              <a:t>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23379-EAE7-A946-A688-91A1C01FB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5539409" cy="4351338"/>
          </a:xfrm>
        </p:spPr>
        <p:txBody>
          <a:bodyPr>
            <a:normAutofit/>
          </a:bodyPr>
          <a:lstStyle/>
          <a:p>
            <a:r>
              <a:rPr lang="en-US" sz="2400" dirty="0" err="1"/>
              <a:t>printf</a:t>
            </a:r>
            <a:r>
              <a:rPr lang="en-US" sz="2400" dirty="0"/>
              <a:t>() in x86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lea    0x8048727,%eax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    -0x8(%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    -0xc(%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    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    %ecx,0x4(%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    %edx,0x8(%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call   0x8048370 &lt;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printf@plt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701638-244F-8443-8AE9-3CAAA597F98C}"/>
              </a:ext>
            </a:extLst>
          </p:cNvPr>
          <p:cNvSpPr txBox="1">
            <a:spLocks/>
          </p:cNvSpPr>
          <p:nvPr/>
        </p:nvSpPr>
        <p:spPr>
          <a:xfrm>
            <a:off x="5539409" y="1690688"/>
            <a:ext cx="66525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printf</a:t>
            </a:r>
            <a:r>
              <a:rPr lang="en-US" dirty="0"/>
              <a:t>() in amd64</a:t>
            </a:r>
          </a:p>
          <a:p>
            <a:pPr marL="457200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movabs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$0x400905,%rdi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mov    -0x8(%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mov    -0x10(%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0x400500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printf@plt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B20C26-2DF3-D948-A99D-DA0EBA004FD5}"/>
              </a:ext>
            </a:extLst>
          </p:cNvPr>
          <p:cNvSpPr txBox="1"/>
          <p:nvPr/>
        </p:nvSpPr>
        <p:spPr>
          <a:xfrm>
            <a:off x="4221107" y="2123472"/>
            <a:ext cx="47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1st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E6AAE3-8043-AE46-BEC8-63262452908E}"/>
              </a:ext>
            </a:extLst>
          </p:cNvPr>
          <p:cNvSpPr txBox="1"/>
          <p:nvPr/>
        </p:nvSpPr>
        <p:spPr>
          <a:xfrm>
            <a:off x="4209272" y="251722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2nd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F4ECE3-2D12-E542-BD18-F24EB98279F0}"/>
              </a:ext>
            </a:extLst>
          </p:cNvPr>
          <p:cNvSpPr txBox="1"/>
          <p:nvPr/>
        </p:nvSpPr>
        <p:spPr>
          <a:xfrm>
            <a:off x="4221107" y="2894222"/>
            <a:ext cx="50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3rd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C827EB-2FA0-744D-B94A-308A1F676FD2}"/>
              </a:ext>
            </a:extLst>
          </p:cNvPr>
          <p:cNvSpPr txBox="1"/>
          <p:nvPr/>
        </p:nvSpPr>
        <p:spPr>
          <a:xfrm>
            <a:off x="10535384" y="2133780"/>
            <a:ext cx="47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1st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666D24-8190-5F4B-B1A0-CECAFCB4D637}"/>
              </a:ext>
            </a:extLst>
          </p:cNvPr>
          <p:cNvSpPr txBox="1"/>
          <p:nvPr/>
        </p:nvSpPr>
        <p:spPr>
          <a:xfrm>
            <a:off x="10542010" y="259098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2nd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15BEE-8490-6C42-A0AD-B5071060BA8F}"/>
              </a:ext>
            </a:extLst>
          </p:cNvPr>
          <p:cNvSpPr txBox="1"/>
          <p:nvPr/>
        </p:nvSpPr>
        <p:spPr>
          <a:xfrm>
            <a:off x="10553845" y="2967982"/>
            <a:ext cx="50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3rd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3672E7-2002-2940-844D-FB146F40E964}"/>
              </a:ext>
            </a:extLst>
          </p:cNvPr>
          <p:cNvSpPr txBox="1"/>
          <p:nvPr/>
        </p:nvSpPr>
        <p:spPr>
          <a:xfrm>
            <a:off x="229878" y="5482375"/>
            <a:ext cx="5109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(0x8048727, ebp_8,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ebp_c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AD224C-E2B3-2E45-8BE9-939C69B5EB81}"/>
              </a:ext>
            </a:extLst>
          </p:cNvPr>
          <p:cNvSpPr txBox="1"/>
          <p:nvPr/>
        </p:nvSpPr>
        <p:spPr>
          <a:xfrm>
            <a:off x="5952000" y="5482375"/>
            <a:ext cx="5109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(0x400905, rbp_8, rbp_10)</a:t>
            </a: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986BEC-35CB-3742-ABC9-B34C44E38B9D}"/>
              </a:ext>
            </a:extLst>
          </p:cNvPr>
          <p:cNvSpPr txBox="1"/>
          <p:nvPr/>
        </p:nvSpPr>
        <p:spPr>
          <a:xfrm>
            <a:off x="4835946" y="3306679"/>
            <a:ext cx="47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1st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EB43CA-E5C2-C44D-A04D-EDF2E2E3221D}"/>
              </a:ext>
            </a:extLst>
          </p:cNvPr>
          <p:cNvSpPr txBox="1"/>
          <p:nvPr/>
        </p:nvSpPr>
        <p:spPr>
          <a:xfrm>
            <a:off x="4824111" y="3700427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2nd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FBEABF-438E-754A-B8FB-91EF0DF61F2A}"/>
              </a:ext>
            </a:extLst>
          </p:cNvPr>
          <p:cNvSpPr txBox="1"/>
          <p:nvPr/>
        </p:nvSpPr>
        <p:spPr>
          <a:xfrm>
            <a:off x="4835946" y="4077429"/>
            <a:ext cx="50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3rd</a:t>
            </a:r>
          </a:p>
        </p:txBody>
      </p:sp>
    </p:spTree>
    <p:extLst>
      <p:ext uri="{BB962C8B-B14F-4D97-AF65-F5344CB8AC3E}">
        <p14:creationId xmlns:p14="http://schemas.microsoft.com/office/powerpoint/2010/main" val="291612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AD227-8C81-F868-1FF6-B6B1E9FCF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D662-69F4-8A2C-42A6-9B7A4B6D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IA32 Stack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15F14-2BE0-F03E-0476-433E982EB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Stores local variables (negative access over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ebp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mov -0x4(%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eax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lea -0x8(%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eax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  <a:p>
            <a:r>
              <a:rPr lang="en-US" dirty="0"/>
              <a:t>Copying function arguments  to registers (positive access over %</a:t>
            </a:r>
            <a:r>
              <a:rPr lang="en-US" dirty="0" err="1"/>
              <a:t>ebp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movl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8(%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edx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movl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0xc(%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eax</a:t>
            </a:r>
            <a:br>
              <a:rPr lang="en-US" dirty="0">
                <a:latin typeface="Courier New" charset="0"/>
                <a:ea typeface="Courier New" charset="0"/>
                <a:cs typeface="Courier New" charset="0"/>
              </a:rPr>
            </a:b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/>
              <a:t>Setting function arguments for callee by caller</a:t>
            </a:r>
          </a:p>
          <a:p>
            <a:pPr marL="457200" lvl="1" indent="0">
              <a:buNone/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pushl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eax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pushl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0xc(%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457200" lvl="1" indent="0">
              <a:buNone/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pushl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8(%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1096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AMD64 Stack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Reading local variables (negative access over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rbp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mov -0x8(%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rbp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rax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lea -0x24(%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rbp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rax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  <a:p>
            <a:r>
              <a:rPr lang="en-US" dirty="0"/>
              <a:t>Copying function arguments to registers</a:t>
            </a:r>
          </a:p>
          <a:p>
            <a:pPr marL="45720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mov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rdi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,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rax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mov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rsi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,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rax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/>
              <a:t>Setting function arguments for callee by caller</a:t>
            </a:r>
          </a:p>
          <a:p>
            <a:pPr marL="45720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mov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rax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,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rdi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mov $0x4,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rsi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mov $0x40006, %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rdx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726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bof-level0: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bof-level0, main() calls </a:t>
            </a:r>
            <a:r>
              <a:rPr lang="en-US" dirty="0" err="1"/>
              <a:t>receive_input</a:t>
            </a:r>
            <a:r>
              <a:rPr lang="en-US" dirty="0"/>
              <a:t>()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call   0x8048570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0x0804866b &lt;+11&gt;: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Head of </a:t>
            </a:r>
            <a:r>
              <a:rPr lang="en-US" dirty="0" err="1"/>
              <a:t>receive_input</a:t>
            </a:r>
            <a:endParaRPr lang="en-US" dirty="0"/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0x08048570 &lt;+0&gt;:	push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0x08048571 &lt;+1&gt;:	mov 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0x08048573 &lt;+3&gt;:	push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0x08048574 &lt;+4&gt;:	sub    $0x54,%esp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AD01BA-DC86-BF4B-B9F3-D632B0D25A98}"/>
              </a:ext>
            </a:extLst>
          </p:cNvPr>
          <p:cNvCxnSpPr/>
          <p:nvPr/>
        </p:nvCxnSpPr>
        <p:spPr>
          <a:xfrm>
            <a:off x="8192686" y="987113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CC0351-DA58-8B4E-8DEF-618259853703}"/>
              </a:ext>
            </a:extLst>
          </p:cNvPr>
          <p:cNvSpPr txBox="1"/>
          <p:nvPr/>
        </p:nvSpPr>
        <p:spPr>
          <a:xfrm>
            <a:off x="7483838" y="791122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532054-74F3-474B-B9A0-489B6A5EABF2}"/>
              </a:ext>
            </a:extLst>
          </p:cNvPr>
          <p:cNvCxnSpPr/>
          <p:nvPr/>
        </p:nvCxnSpPr>
        <p:spPr>
          <a:xfrm>
            <a:off x="6290999" y="186047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044E298-D2FF-874B-B4F7-43C53E8C3A06}"/>
              </a:ext>
            </a:extLst>
          </p:cNvPr>
          <p:cNvSpPr txBox="1"/>
          <p:nvPr/>
        </p:nvSpPr>
        <p:spPr>
          <a:xfrm>
            <a:off x="5582151" y="-9944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58D62-0466-5E40-95E8-0CA1AD391DEA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</p:spTree>
    <p:extLst>
      <p:ext uri="{BB962C8B-B14F-4D97-AF65-F5344CB8AC3E}">
        <p14:creationId xmlns:p14="http://schemas.microsoft.com/office/powerpoint/2010/main" val="866876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bof-level0: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bof-level0, main() calls </a:t>
            </a:r>
            <a:r>
              <a:rPr lang="en-US" err="1"/>
              <a:t>receive_input</a:t>
            </a:r>
            <a:r>
              <a:rPr lang="en-US"/>
              <a:t>()</a:t>
            </a:r>
          </a:p>
          <a:p>
            <a:pPr lvl="1"/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   0x8048570 &lt;</a:t>
            </a:r>
            <a:r>
              <a:rPr lang="en-US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0x0804866b &lt;+11&gt;: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/>
              <a:t>Head of </a:t>
            </a:r>
            <a:r>
              <a:rPr lang="en-US" err="1"/>
              <a:t>receive_input</a:t>
            </a:r>
            <a:endParaRPr lang="en-US"/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0x08048570 &lt;+0&gt;: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0x08048571 &lt;+1&gt;: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0x08048573 &lt;+3&gt;: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0x08048574 &lt;+4&gt;:	sub    $0x54,%esp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AD01BA-DC86-BF4B-B9F3-D632B0D25A98}"/>
              </a:ext>
            </a:extLst>
          </p:cNvPr>
          <p:cNvCxnSpPr/>
          <p:nvPr/>
        </p:nvCxnSpPr>
        <p:spPr>
          <a:xfrm>
            <a:off x="8192686" y="987113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CC0351-DA58-8B4E-8DEF-618259853703}"/>
              </a:ext>
            </a:extLst>
          </p:cNvPr>
          <p:cNvSpPr txBox="1"/>
          <p:nvPr/>
        </p:nvSpPr>
        <p:spPr>
          <a:xfrm>
            <a:off x="7483838" y="791122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532054-74F3-474B-B9A0-489B6A5EABF2}"/>
              </a:ext>
            </a:extLst>
          </p:cNvPr>
          <p:cNvCxnSpPr/>
          <p:nvPr/>
        </p:nvCxnSpPr>
        <p:spPr>
          <a:xfrm>
            <a:off x="6290999" y="186047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044E298-D2FF-874B-B4F7-43C53E8C3A06}"/>
              </a:ext>
            </a:extLst>
          </p:cNvPr>
          <p:cNvSpPr txBox="1"/>
          <p:nvPr/>
        </p:nvSpPr>
        <p:spPr>
          <a:xfrm>
            <a:off x="5582151" y="-9944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58D62-0466-5E40-95E8-0CA1AD391DEA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</p:spTree>
    <p:extLst>
      <p:ext uri="{BB962C8B-B14F-4D97-AF65-F5344CB8AC3E}">
        <p14:creationId xmlns:p14="http://schemas.microsoft.com/office/powerpoint/2010/main" val="3454700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bof-level0: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bof-level0, main() calls </a:t>
            </a:r>
            <a:r>
              <a:rPr lang="en-US" err="1"/>
              <a:t>receive_input</a:t>
            </a:r>
            <a:r>
              <a:rPr lang="en-US"/>
              <a:t>()</a:t>
            </a:r>
          </a:p>
          <a:p>
            <a:pPr lvl="1"/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   0x8048570 &lt;</a:t>
            </a:r>
            <a:r>
              <a:rPr lang="en-US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0x0804866b &lt;+11&gt;: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/>
              <a:t>Head of </a:t>
            </a:r>
            <a:r>
              <a:rPr lang="en-US" err="1"/>
              <a:t>receive_input</a:t>
            </a:r>
            <a:endParaRPr lang="en-US"/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0x08048570 &lt;+0&gt;: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0x08048571 &lt;+1&gt;: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0x08048573 &lt;+3&gt;: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0x08048574 &lt;+4&gt;:	sub    $0x54,%esp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532054-74F3-474B-B9A0-489B6A5EABF2}"/>
              </a:ext>
            </a:extLst>
          </p:cNvPr>
          <p:cNvCxnSpPr/>
          <p:nvPr/>
        </p:nvCxnSpPr>
        <p:spPr>
          <a:xfrm>
            <a:off x="6290999" y="186047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044E298-D2FF-874B-B4F7-43C53E8C3A06}"/>
              </a:ext>
            </a:extLst>
          </p:cNvPr>
          <p:cNvSpPr txBox="1"/>
          <p:nvPr/>
        </p:nvSpPr>
        <p:spPr>
          <a:xfrm>
            <a:off x="5582151" y="-9944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58D62-0466-5E40-95E8-0CA1AD391DEA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9010C6-93F6-A447-814D-C1A9CCFE3B92}"/>
              </a:ext>
            </a:extLst>
          </p:cNvPr>
          <p:cNvCxnSpPr/>
          <p:nvPr/>
        </p:nvCxnSpPr>
        <p:spPr>
          <a:xfrm>
            <a:off x="8220913" y="148322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7571B0C-CBE3-BB4E-94A3-37F4F970F8B2}"/>
              </a:ext>
            </a:extLst>
          </p:cNvPr>
          <p:cNvSpPr txBox="1"/>
          <p:nvPr/>
        </p:nvSpPr>
        <p:spPr>
          <a:xfrm>
            <a:off x="7512065" y="1287233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620C6-3B35-854F-BC85-602C4BBCF568}"/>
              </a:ext>
            </a:extLst>
          </p:cNvPr>
          <p:cNvSpPr txBox="1"/>
          <p:nvPr/>
        </p:nvSpPr>
        <p:spPr>
          <a:xfrm>
            <a:off x="838200" y="5420140"/>
            <a:ext cx="7320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CFF"/>
                </a:solidFill>
              </a:rPr>
              <a:t>Call: push the address to return to the stack, then jump!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FCAF1F1-C0AD-8243-ACD5-BF71935FD8EC}"/>
              </a:ext>
            </a:extLst>
          </p:cNvPr>
          <p:cNvCxnSpPr>
            <a:cxnSpLocks/>
          </p:cNvCxnSpPr>
          <p:nvPr/>
        </p:nvCxnSpPr>
        <p:spPr>
          <a:xfrm flipV="1">
            <a:off x="3558209" y="1287233"/>
            <a:ext cx="5933661" cy="158517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290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bof-level0: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bof-level0, main() calls </a:t>
            </a:r>
            <a:r>
              <a:rPr lang="en-US" err="1"/>
              <a:t>receive_input</a:t>
            </a:r>
            <a:r>
              <a:rPr lang="en-US"/>
              <a:t>()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0x8048570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0x0804866b &lt;+11&gt;: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/>
              <a:t>Head of </a:t>
            </a:r>
            <a:r>
              <a:rPr lang="en-US" err="1"/>
              <a:t>receive_input</a:t>
            </a:r>
            <a:endParaRPr lang="en-US"/>
          </a:p>
          <a:p>
            <a:pPr lvl="1"/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0x08048570 &lt;+0&gt;:	push   %</a:t>
            </a:r>
            <a:r>
              <a:rPr lang="en-US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0x08048571 &lt;+1&gt;: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0x08048573 &lt;+3&gt;: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0x08048574 &lt;+4&gt;:	sub    $0x54,%esp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532054-74F3-474B-B9A0-489B6A5EABF2}"/>
              </a:ext>
            </a:extLst>
          </p:cNvPr>
          <p:cNvCxnSpPr/>
          <p:nvPr/>
        </p:nvCxnSpPr>
        <p:spPr>
          <a:xfrm>
            <a:off x="6290999" y="186047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044E298-D2FF-874B-B4F7-43C53E8C3A06}"/>
              </a:ext>
            </a:extLst>
          </p:cNvPr>
          <p:cNvSpPr txBox="1"/>
          <p:nvPr/>
        </p:nvSpPr>
        <p:spPr>
          <a:xfrm>
            <a:off x="5582151" y="-9944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58D62-0466-5E40-95E8-0CA1AD391DEA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9010C6-93F6-A447-814D-C1A9CCFE3B92}"/>
              </a:ext>
            </a:extLst>
          </p:cNvPr>
          <p:cNvCxnSpPr/>
          <p:nvPr/>
        </p:nvCxnSpPr>
        <p:spPr>
          <a:xfrm>
            <a:off x="8220913" y="148322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7571B0C-CBE3-BB4E-94A3-37F4F970F8B2}"/>
              </a:ext>
            </a:extLst>
          </p:cNvPr>
          <p:cNvSpPr txBox="1"/>
          <p:nvPr/>
        </p:nvSpPr>
        <p:spPr>
          <a:xfrm>
            <a:off x="7512065" y="1287233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</p:spTree>
    <p:extLst>
      <p:ext uri="{BB962C8B-B14F-4D97-AF65-F5344CB8AC3E}">
        <p14:creationId xmlns:p14="http://schemas.microsoft.com/office/powerpoint/2010/main" val="3605150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bof-level0: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bof-level0, main() calls </a:t>
            </a:r>
            <a:r>
              <a:rPr lang="en-US" err="1"/>
              <a:t>receive_input</a:t>
            </a:r>
            <a:r>
              <a:rPr lang="en-US"/>
              <a:t>()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0x8048570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0x0804866b &lt;+11&gt;: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/>
              <a:t>Head of </a:t>
            </a:r>
            <a:r>
              <a:rPr lang="en-US" err="1"/>
              <a:t>receive_input</a:t>
            </a:r>
            <a:endParaRPr lang="en-US"/>
          </a:p>
          <a:p>
            <a:pPr lvl="1"/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0x08048570 &lt;+0&gt;:	push   %</a:t>
            </a:r>
            <a:r>
              <a:rPr lang="en-US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0x08048571 &lt;+1&gt;: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0x08048573 &lt;+3&gt;: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0x08048574 &lt;+4&gt;:	sub    $0x54,%esp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532054-74F3-474B-B9A0-489B6A5EABF2}"/>
              </a:ext>
            </a:extLst>
          </p:cNvPr>
          <p:cNvCxnSpPr/>
          <p:nvPr/>
        </p:nvCxnSpPr>
        <p:spPr>
          <a:xfrm>
            <a:off x="6290999" y="186047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044E298-D2FF-874B-B4F7-43C53E8C3A06}"/>
              </a:ext>
            </a:extLst>
          </p:cNvPr>
          <p:cNvSpPr txBox="1"/>
          <p:nvPr/>
        </p:nvSpPr>
        <p:spPr>
          <a:xfrm>
            <a:off x="5582151" y="-9944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58D62-0466-5E40-95E8-0CA1AD391DEA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7A7711C-1305-3444-B660-A5792DBB3A76}"/>
              </a:ext>
            </a:extLst>
          </p:cNvPr>
          <p:cNvSpPr txBox="1"/>
          <p:nvPr/>
        </p:nvSpPr>
        <p:spPr>
          <a:xfrm>
            <a:off x="7514817" y="1782313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9C93FB7-4069-DC45-AA6A-3A154500F3D1}"/>
              </a:ext>
            </a:extLst>
          </p:cNvPr>
          <p:cNvCxnSpPr>
            <a:cxnSpLocks/>
          </p:cNvCxnSpPr>
          <p:nvPr/>
        </p:nvCxnSpPr>
        <p:spPr>
          <a:xfrm>
            <a:off x="6290999" y="338447"/>
            <a:ext cx="3489105" cy="135224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95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bof-level0: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bof-level0, main() calls </a:t>
            </a:r>
            <a:r>
              <a:rPr lang="en-US" err="1"/>
              <a:t>receive_input</a:t>
            </a:r>
            <a:r>
              <a:rPr lang="en-US"/>
              <a:t>()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0x8048570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0x0804866b &lt;+11&gt;: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/>
              <a:t>Head of </a:t>
            </a:r>
            <a:r>
              <a:rPr lang="en-US" err="1"/>
              <a:t>receive_input</a:t>
            </a:r>
            <a:endParaRPr lang="en-US"/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0x08048570 &lt;+0&gt;: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0x08048571 &lt;+1&gt;:	</a:t>
            </a:r>
            <a:r>
              <a:rPr lang="en-US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0x08048573 &lt;+3&gt;: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0x08048574 &lt;+4&gt;:	sub    $0x54,%esp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532054-74F3-474B-B9A0-489B6A5EABF2}"/>
              </a:ext>
            </a:extLst>
          </p:cNvPr>
          <p:cNvCxnSpPr/>
          <p:nvPr/>
        </p:nvCxnSpPr>
        <p:spPr>
          <a:xfrm>
            <a:off x="6290999" y="186047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044E298-D2FF-874B-B4F7-43C53E8C3A06}"/>
              </a:ext>
            </a:extLst>
          </p:cNvPr>
          <p:cNvSpPr txBox="1"/>
          <p:nvPr/>
        </p:nvSpPr>
        <p:spPr>
          <a:xfrm>
            <a:off x="5582151" y="-9944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58D62-0466-5E40-95E8-0CA1AD391DEA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7A7711C-1305-3444-B660-A5792DBB3A76}"/>
              </a:ext>
            </a:extLst>
          </p:cNvPr>
          <p:cNvSpPr txBox="1"/>
          <p:nvPr/>
        </p:nvSpPr>
        <p:spPr>
          <a:xfrm>
            <a:off x="7514817" y="1782313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0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9870-E658-2445-940C-AD328449C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2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427FC-A6A3-C84A-A073-DDDFDE4D0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25001" cy="4351338"/>
          </a:xfrm>
        </p:spPr>
        <p:txBody>
          <a:bodyPr/>
          <a:lstStyle/>
          <a:p>
            <a:r>
              <a:rPr lang="en-US" dirty="0"/>
              <a:t>Due: Feb 11, Midnight</a:t>
            </a:r>
          </a:p>
          <a:p>
            <a:pPr lvl="1"/>
            <a:r>
              <a:rPr lang="en-US" dirty="0"/>
              <a:t>Write-up due on Feb 12</a:t>
            </a:r>
          </a:p>
          <a:p>
            <a:r>
              <a:rPr lang="en-US" dirty="0"/>
              <a:t>Write-ups</a:t>
            </a:r>
          </a:p>
          <a:p>
            <a:pPr lvl="1"/>
            <a:r>
              <a:rPr lang="en-US" dirty="0"/>
              <a:t>As a python code to run the solution</a:t>
            </a:r>
          </a:p>
          <a:p>
            <a:pPr lvl="1"/>
            <a:r>
              <a:rPr lang="en-US" i="1" dirty="0" err="1"/>
              <a:t>pwntools</a:t>
            </a:r>
            <a:endParaRPr lang="en-US" i="1" dirty="0"/>
          </a:p>
          <a:p>
            <a:endParaRPr lang="en-US" dirty="0"/>
          </a:p>
          <a:p>
            <a:r>
              <a:rPr lang="en-US" i="1" dirty="0"/>
              <a:t>Submission</a:t>
            </a:r>
            <a:r>
              <a:rPr lang="en-US" dirty="0"/>
              <a:t> menu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zip</a:t>
            </a:r>
            <a:r>
              <a:rPr lang="en-US" dirty="0"/>
              <a:t> or </a:t>
            </a:r>
            <a:r>
              <a:rPr lang="en-US" dirty="0" err="1">
                <a:latin typeface="Consolas" panose="020B0609020204030204" pitchFamily="49" charset="0"/>
              </a:rPr>
              <a:t>tar.gz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AEB441-2E2B-3141-9F03-4ED353E48144}"/>
              </a:ext>
            </a:extLst>
          </p:cNvPr>
          <p:cNvSpPr/>
          <p:nvPr/>
        </p:nvSpPr>
        <p:spPr>
          <a:xfrm>
            <a:off x="6328800" y="3507564"/>
            <a:ext cx="5652000" cy="2585323"/>
          </a:xfrm>
          <a:prstGeom prst="rect">
            <a:avLst/>
          </a:prstGeom>
          <a:solidFill>
            <a:schemeClr val="bg2">
              <a:lumMod val="90000"/>
              <a:alpha val="42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#!/</a:t>
            </a:r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usr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/bin/env python</a:t>
            </a:r>
          </a:p>
          <a:p>
            <a:endParaRPr lang="en-US" dirty="0">
              <a:latin typeface="Fira Code" panose="020B0809050000020004" pitchFamily="49" charset="0"/>
              <a:ea typeface="Fira Code" panose="020B08090500000200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from </a:t>
            </a:r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pwn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 import *</a:t>
            </a:r>
          </a:p>
          <a:p>
            <a:endParaRPr lang="en-US" dirty="0">
              <a:latin typeface="Fira Code" panose="020B0809050000020004" pitchFamily="49" charset="0"/>
              <a:ea typeface="Fira Code" panose="020B08090500000200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p = process("./bof-level1")</a:t>
            </a:r>
          </a:p>
          <a:p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print(</a:t>
            </a:r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p.recv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p.sendline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("A" * 32)</a:t>
            </a:r>
          </a:p>
          <a:p>
            <a:endParaRPr lang="en-US" dirty="0">
              <a:latin typeface="Fira Code" panose="020B0809050000020004" pitchFamily="49" charset="0"/>
              <a:ea typeface="Fira Code" panose="020B08090500000200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p.interactive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()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CD3BB-3412-4E4E-A334-2A5547714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800" y="850515"/>
            <a:ext cx="3619500" cy="2225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A049CD-5099-7D4E-A6D4-20F577017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800" y="545715"/>
            <a:ext cx="3619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65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bof-level0: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bof-level0, main() calls </a:t>
            </a:r>
            <a:r>
              <a:rPr lang="en-US" err="1"/>
              <a:t>receive_input</a:t>
            </a:r>
            <a:r>
              <a:rPr lang="en-US"/>
              <a:t>()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0x8048570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0x0804866b &lt;+11&gt;: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/>
              <a:t>Head of </a:t>
            </a:r>
            <a:r>
              <a:rPr lang="en-US" err="1"/>
              <a:t>receive_input</a:t>
            </a:r>
            <a:endParaRPr lang="en-US"/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0x08048570 &lt;+0&gt;: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0x08048571 &lt;+1&gt;:	</a:t>
            </a:r>
            <a:r>
              <a:rPr lang="en-US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0x08048573 &lt;+3&gt;: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0x08048574 &lt;+4&gt;:	sub    $0x54,%esp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7A7711C-1305-3444-B660-A5792DBB3A76}"/>
              </a:ext>
            </a:extLst>
          </p:cNvPr>
          <p:cNvSpPr txBox="1"/>
          <p:nvPr/>
        </p:nvSpPr>
        <p:spPr>
          <a:xfrm>
            <a:off x="7514817" y="1782313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82757" y="157349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693951-BA9E-4A4D-BE11-A8DF73C7C71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2E0F5C08-89B6-AC49-818F-6E3E7A3DF4DB}"/>
              </a:ext>
            </a:extLst>
          </p:cNvPr>
          <p:cNvCxnSpPr>
            <a:cxnSpLocks/>
            <a:stCxn id="18" idx="3"/>
            <a:endCxn id="21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508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bof-level0: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bof-level0, main() calls </a:t>
            </a:r>
            <a:r>
              <a:rPr lang="en-US" err="1"/>
              <a:t>receive_input</a:t>
            </a:r>
            <a:r>
              <a:rPr lang="en-US"/>
              <a:t>()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0x8048570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0x0804866b &lt;+11&gt;: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/>
              <a:t>Head of </a:t>
            </a:r>
            <a:r>
              <a:rPr lang="en-US" err="1"/>
              <a:t>receive_input</a:t>
            </a:r>
            <a:endParaRPr lang="en-US"/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0x08048570 &lt;+0&gt;: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0x08048571 &lt;+1&gt;: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0x08048573 &lt;+3&gt;:	push   %</a:t>
            </a:r>
            <a:r>
              <a:rPr lang="en-US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0x08048574 &lt;+4&gt;:	sub    $0x54,%esp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7A7711C-1305-3444-B660-A5792DBB3A76}"/>
              </a:ext>
            </a:extLst>
          </p:cNvPr>
          <p:cNvSpPr txBox="1"/>
          <p:nvPr/>
        </p:nvSpPr>
        <p:spPr>
          <a:xfrm>
            <a:off x="7514817" y="1782313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82757" y="157349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558D32-3DB8-7B45-88C4-9D08E01A137D}"/>
              </a:ext>
            </a:extLst>
          </p:cNvPr>
          <p:cNvSpPr txBox="1"/>
          <p:nvPr/>
        </p:nvSpPr>
        <p:spPr>
          <a:xfrm>
            <a:off x="8223665" y="52490"/>
            <a:ext cx="2368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Previous Base Pointer…</a:t>
            </a: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C6335111-2D9F-B84F-A8E4-DEEA766E25F1}"/>
              </a:ext>
            </a:extLst>
          </p:cNvPr>
          <p:cNvCxnSpPr>
            <a:cxnSpLocks/>
            <a:stCxn id="6" idx="3"/>
          </p:cNvCxnSpPr>
          <p:nvPr/>
        </p:nvCxnSpPr>
        <p:spPr>
          <a:xfrm flipH="1" flipV="1">
            <a:off x="10479052" y="158356"/>
            <a:ext cx="873174" cy="1577824"/>
          </a:xfrm>
          <a:prstGeom prst="curvedConnector4">
            <a:avLst>
              <a:gd name="adj1" fmla="val -26180"/>
              <a:gd name="adj2" fmla="val 106231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083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bof-level0: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bof-level0, main() calls </a:t>
            </a:r>
            <a:r>
              <a:rPr lang="en-US" err="1"/>
              <a:t>receive_input</a:t>
            </a:r>
            <a:r>
              <a:rPr lang="en-US"/>
              <a:t>()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0x8048570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0x0804866b &lt;+11&gt;: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/>
              <a:t>Head of </a:t>
            </a:r>
            <a:r>
              <a:rPr lang="en-US" err="1"/>
              <a:t>receive_input</a:t>
            </a:r>
            <a:endParaRPr lang="en-US"/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0x08048570 &lt;+0&gt;: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0x08048571 &lt;+1&gt;: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0x08048573 &lt;+3&gt;:	push   %</a:t>
            </a:r>
            <a:r>
              <a:rPr lang="en-US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0x08048574 &lt;+4&gt;:	sub    $0x54,%esp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68023-521E-544E-9F27-215F1EB23E93}"/>
              </a:ext>
            </a:extLst>
          </p:cNvPr>
          <p:cNvCxnSpPr/>
          <p:nvPr/>
        </p:nvCxnSpPr>
        <p:spPr>
          <a:xfrm>
            <a:off x="8231589" y="2513870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F06F04-B81A-A940-9A9E-1ED361BDB85E}"/>
              </a:ext>
            </a:extLst>
          </p:cNvPr>
          <p:cNvSpPr txBox="1"/>
          <p:nvPr/>
        </p:nvSpPr>
        <p:spPr>
          <a:xfrm>
            <a:off x="7522741" y="2317879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</p:spTree>
    <p:extLst>
      <p:ext uri="{BB962C8B-B14F-4D97-AF65-F5344CB8AC3E}">
        <p14:creationId xmlns:p14="http://schemas.microsoft.com/office/powerpoint/2010/main" val="3780351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bof-level0: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bof-level0, main() calls </a:t>
            </a:r>
            <a:r>
              <a:rPr lang="en-US" err="1"/>
              <a:t>receive_input</a:t>
            </a:r>
            <a:r>
              <a:rPr lang="en-US"/>
              <a:t>()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0x8048570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0x0804866b &lt;+11&gt;: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/>
              <a:t>Head of </a:t>
            </a:r>
            <a:r>
              <a:rPr lang="en-US" err="1"/>
              <a:t>receive_input</a:t>
            </a:r>
            <a:endParaRPr lang="en-US"/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0x08048570 &lt;+0&gt;: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0x08048571 &lt;+1&gt;: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0x08048573 &lt;+3&gt;: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0x08048574 &lt;+4&gt;:	sub    $0x54,%esp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68023-521E-544E-9F27-215F1EB23E93}"/>
              </a:ext>
            </a:extLst>
          </p:cNvPr>
          <p:cNvCxnSpPr/>
          <p:nvPr/>
        </p:nvCxnSpPr>
        <p:spPr>
          <a:xfrm>
            <a:off x="8231589" y="2513870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F06F04-B81A-A940-9A9E-1ED361BDB85E}"/>
              </a:ext>
            </a:extLst>
          </p:cNvPr>
          <p:cNvSpPr txBox="1"/>
          <p:nvPr/>
        </p:nvSpPr>
        <p:spPr>
          <a:xfrm>
            <a:off x="7522741" y="2317879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</p:spTree>
    <p:extLst>
      <p:ext uri="{BB962C8B-B14F-4D97-AF65-F5344CB8AC3E}">
        <p14:creationId xmlns:p14="http://schemas.microsoft.com/office/powerpoint/2010/main" val="1628103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bof-level0: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bof-level0, main() calls </a:t>
            </a:r>
            <a:r>
              <a:rPr lang="en-US" err="1"/>
              <a:t>receive_input</a:t>
            </a:r>
            <a:r>
              <a:rPr lang="en-US"/>
              <a:t>()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0x8048570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0x0804866b &lt;+11&gt;: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/>
              <a:t>Head of </a:t>
            </a:r>
            <a:r>
              <a:rPr lang="en-US" err="1"/>
              <a:t>receive_input</a:t>
            </a:r>
            <a:endParaRPr lang="en-US"/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0x08048570 &lt;+0&gt;: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0x08048571 &lt;+1&gt;: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0x08048573 &lt;+3&gt;: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0x08048574 &lt;+4&gt;:	sub    $0x54,%esp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68023-521E-544E-9F27-215F1EB23E93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F06F04-B81A-A940-9A9E-1ED361BDB85E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1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bof-level0: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Call </a:t>
            </a:r>
            <a:r>
              <a:rPr lang="en-US" err="1"/>
              <a:t>printf</a:t>
            </a:r>
            <a:r>
              <a:rPr lang="en-US"/>
              <a:t>?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$0x41414141,-0x8(%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$0x42424242,-0xc(%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-0xc(%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%ecx,0x4(%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%edx,0x8(%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0x8048370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printf@plt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68023-521E-544E-9F27-215F1EB23E93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F06F04-B81A-A940-9A9E-1ED361BDB85E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928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bof-level0: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Call </a:t>
            </a:r>
            <a:r>
              <a:rPr lang="en-US" err="1"/>
              <a:t>printf</a:t>
            </a:r>
            <a:r>
              <a:rPr lang="en-US"/>
              <a:t>?</a:t>
            </a:r>
          </a:p>
          <a:p>
            <a:pPr marL="0" indent="0">
              <a:buNone/>
            </a:pP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  $0x41414141,-0x8(%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$0x42424242,-0xc(%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-0xc(%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%ecx,0x4(%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%edx,0x8(%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0x8048370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printf@plt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68023-521E-544E-9F27-215F1EB23E93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F06F04-B81A-A940-9A9E-1ED361BDB85E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BF37376-6A5D-9247-8C70-10D9F9FFC528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</p:spTree>
    <p:extLst>
      <p:ext uri="{BB962C8B-B14F-4D97-AF65-F5344CB8AC3E}">
        <p14:creationId xmlns:p14="http://schemas.microsoft.com/office/powerpoint/2010/main" val="86974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bof-level0: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Call </a:t>
            </a:r>
            <a:r>
              <a:rPr lang="en-US" err="1"/>
              <a:t>printf</a:t>
            </a:r>
            <a:r>
              <a:rPr lang="en-US"/>
              <a:t>?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$0x41414141,-0x8(%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  $0x42424242,-0xc(%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-0xc(%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%ecx,0x4(%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%edx,0x8(%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0x8048370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printf@plt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68023-521E-544E-9F27-215F1EB23E93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F06F04-B81A-A940-9A9E-1ED361BDB85E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218F46-2921-284B-BE0D-140370FDE524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2DE0D5-5915-934C-B71E-2DD61F64506B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</p:spTree>
    <p:extLst>
      <p:ext uri="{BB962C8B-B14F-4D97-AF65-F5344CB8AC3E}">
        <p14:creationId xmlns:p14="http://schemas.microsoft.com/office/powerpoint/2010/main" val="4174984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bof-level0: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Call </a:t>
            </a:r>
            <a:r>
              <a:rPr lang="en-US" err="1"/>
              <a:t>printf</a:t>
            </a:r>
            <a:r>
              <a:rPr lang="en-US"/>
              <a:t>?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$0x41414141,-0x8(%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$0x42424242,-0xc(%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-0xc(%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%ecx,0x4(%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%edx,0x8(%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0x8048370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printf@plt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68023-521E-544E-9F27-215F1EB23E93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F06F04-B81A-A940-9A9E-1ED361BDB85E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68C051-E1C2-6E43-B104-69E528227A43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8074B9-742B-9843-B08B-496BA620FB90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F1D883-B8A8-A543-A6CC-889FD9BF6727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</p:spTree>
    <p:extLst>
      <p:ext uri="{BB962C8B-B14F-4D97-AF65-F5344CB8AC3E}">
        <p14:creationId xmlns:p14="http://schemas.microsoft.com/office/powerpoint/2010/main" val="19605672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bof-level0: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Call </a:t>
            </a:r>
            <a:r>
              <a:rPr lang="en-US" err="1"/>
              <a:t>printf</a:t>
            </a:r>
            <a:r>
              <a:rPr lang="en-US"/>
              <a:t>?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$0x41414141,-0x8(%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$0x42424242,-0xc(%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-0xc(%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   %ecx,0x4(%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%edx,0x8(%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0x8048370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printf@plt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68023-521E-544E-9F27-215F1EB23E93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F06F04-B81A-A940-9A9E-1ED361BDB85E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4DD1F7-3C66-854B-88EC-93D30696A49C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892AE2-9829-314F-BD7C-630AED39B972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1A48A0-1907-B146-BE0A-B6976FCBE486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2393AC-E2AB-2941-9949-77B85932E730}"/>
              </a:ext>
            </a:extLst>
          </p:cNvPr>
          <p:cNvSpPr/>
          <p:nvPr/>
        </p:nvSpPr>
        <p:spPr>
          <a:xfrm>
            <a:off x="9607369" y="4518390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ARG2: 42424242</a:t>
            </a:r>
          </a:p>
        </p:txBody>
      </p:sp>
    </p:spTree>
    <p:extLst>
      <p:ext uri="{BB962C8B-B14F-4D97-AF65-F5344CB8AC3E}">
        <p14:creationId xmlns:p14="http://schemas.microsoft.com/office/powerpoint/2010/main" val="244490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A9D29-CE27-5D4F-987D-60134E69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Unit2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0F395-C7DC-7344-A17C-E573E8B056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Focus on function and stack operation</a:t>
            </a:r>
          </a:p>
          <a:p>
            <a:pPr lvl="1"/>
            <a:r>
              <a:rPr lang="en-US"/>
              <a:t>Calling conventions</a:t>
            </a:r>
          </a:p>
          <a:p>
            <a:endParaRPr lang="en-US"/>
          </a:p>
          <a:p>
            <a:r>
              <a:rPr lang="en-US"/>
              <a:t>Intel architectures</a:t>
            </a:r>
          </a:p>
          <a:p>
            <a:pPr lvl="1"/>
            <a:r>
              <a:rPr lang="en-US"/>
              <a:t>32-bit vs. 64-bit</a:t>
            </a:r>
          </a:p>
          <a:p>
            <a:pPr lvl="1"/>
            <a:r>
              <a:rPr lang="en-US"/>
              <a:t>Differences?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5F89247-5A72-C545-8EAE-F665EFC3EC8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3427115"/>
              </p:ext>
            </p:extLst>
          </p:nvPr>
        </p:nvGraphicFramePr>
        <p:xfrm>
          <a:off x="6970643" y="1267460"/>
          <a:ext cx="4506629" cy="4993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8289">
                  <a:extLst>
                    <a:ext uri="{9D8B030D-6E8A-4147-A177-3AD203B41FA5}">
                      <a16:colId xmlns:a16="http://schemas.microsoft.com/office/drawing/2014/main" val="4018565824"/>
                    </a:ext>
                  </a:extLst>
                </a:gridCol>
                <a:gridCol w="2448340">
                  <a:extLst>
                    <a:ext uri="{9D8B030D-6E8A-4147-A177-3AD203B41FA5}">
                      <a16:colId xmlns:a16="http://schemas.microsoft.com/office/drawing/2014/main" val="301713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Desc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505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bof0 (32-bit, 10pt)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/>
                        <a:t>Overwrite locals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942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bof1 (64-bit, 10pt)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586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bof3 (32-bit, 10pt)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Overwrite locals &amp; return</a:t>
                      </a:r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33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bof3 (64-bit, 10pt)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81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bof4 (32-bit, 15pt)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global variable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166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bof5 (32-bit, 15pt)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/>
                        <a:t>Frame 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53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bof6 (64-bit, 15pt)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309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bof7 (32-bit, 20pt)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/>
                        <a:t>More frame 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185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bof8 (64-bit, 20pt)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860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bof9 (32-bit, 30pt)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weird return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849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bof10 (64-bit, 15pt)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function 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40738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And more to come 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257458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8F993-46EB-554F-9FFE-AF06A79C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373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bof-level0: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Call </a:t>
            </a:r>
            <a:r>
              <a:rPr lang="en-US" err="1"/>
              <a:t>printf</a:t>
            </a:r>
            <a:r>
              <a:rPr lang="en-US"/>
              <a:t>?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$0x41414141,-0x8(%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$0x42424242,-0xc(%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-0xc(%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%ecx,0x4(%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   %edx,0x8(%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0x8048370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printf@plt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68023-521E-544E-9F27-215F1EB23E93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F06F04-B81A-A940-9A9E-1ED361BDB85E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D2867-7AD9-874B-BD3D-78E5EFE2BFCD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F3B077-390C-0A48-97F0-D8167FEF515B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D0571-39A2-FB41-A51B-E890A14B60D0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F739FD-9974-8245-A1FD-E5193291D78F}"/>
              </a:ext>
            </a:extLst>
          </p:cNvPr>
          <p:cNvSpPr/>
          <p:nvPr/>
        </p:nvSpPr>
        <p:spPr>
          <a:xfrm>
            <a:off x="9607369" y="4518390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ARG2: 42424242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2A67BF-82A9-B84E-B9A2-E4EE04458A5B}"/>
              </a:ext>
            </a:extLst>
          </p:cNvPr>
          <p:cNvSpPr/>
          <p:nvPr/>
        </p:nvSpPr>
        <p:spPr>
          <a:xfrm>
            <a:off x="9607368" y="4007987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ARG3: string..</a:t>
            </a:r>
          </a:p>
        </p:txBody>
      </p:sp>
    </p:spTree>
    <p:extLst>
      <p:ext uri="{BB962C8B-B14F-4D97-AF65-F5344CB8AC3E}">
        <p14:creationId xmlns:p14="http://schemas.microsoft.com/office/powerpoint/2010/main" val="2344090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bof-level0: Function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68023-521E-544E-9F27-215F1EB23E93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F06F04-B81A-A940-9A9E-1ED361BDB85E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D2867-7AD9-874B-BD3D-78E5EFE2BFCD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F3B077-390C-0A48-97F0-D8167FEF515B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D0571-39A2-FB41-A51B-E890A14B60D0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F739FD-9974-8245-A1FD-E5193291D78F}"/>
              </a:ext>
            </a:extLst>
          </p:cNvPr>
          <p:cNvSpPr/>
          <p:nvPr/>
        </p:nvSpPr>
        <p:spPr>
          <a:xfrm>
            <a:off x="9607369" y="4518390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ARG2: 42424242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2A67BF-82A9-B84E-B9A2-E4EE04458A5B}"/>
              </a:ext>
            </a:extLst>
          </p:cNvPr>
          <p:cNvSpPr/>
          <p:nvPr/>
        </p:nvSpPr>
        <p:spPr>
          <a:xfrm>
            <a:off x="9607368" y="4007987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ARG3: string..</a:t>
            </a:r>
          </a:p>
        </p:txBody>
      </p:sp>
    </p:spTree>
    <p:extLst>
      <p:ext uri="{BB962C8B-B14F-4D97-AF65-F5344CB8AC3E}">
        <p14:creationId xmlns:p14="http://schemas.microsoft.com/office/powerpoint/2010/main" val="14297322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bof-level0: Function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68023-521E-544E-9F27-215F1EB23E93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F06F04-B81A-A940-9A9E-1ED361BDB85E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D2867-7AD9-874B-BD3D-78E5EFE2BFCD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F3B077-390C-0A48-97F0-D8167FEF515B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D0571-39A2-FB41-A51B-E890A14B60D0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F739FD-9974-8245-A1FD-E5193291D78F}"/>
              </a:ext>
            </a:extLst>
          </p:cNvPr>
          <p:cNvSpPr/>
          <p:nvPr/>
        </p:nvSpPr>
        <p:spPr>
          <a:xfrm>
            <a:off x="9607369" y="4518390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ARG2: 42424242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2A67BF-82A9-B84E-B9A2-E4EE04458A5B}"/>
              </a:ext>
            </a:extLst>
          </p:cNvPr>
          <p:cNvSpPr/>
          <p:nvPr/>
        </p:nvSpPr>
        <p:spPr>
          <a:xfrm>
            <a:off x="9607368" y="4007987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ARG3: string..</a:t>
            </a:r>
          </a:p>
        </p:txBody>
      </p:sp>
    </p:spTree>
    <p:extLst>
      <p:ext uri="{BB962C8B-B14F-4D97-AF65-F5344CB8AC3E}">
        <p14:creationId xmlns:p14="http://schemas.microsoft.com/office/powerpoint/2010/main" val="1712421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bof-level0: Function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/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D2867-7AD9-874B-BD3D-78E5EFE2BFCD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F3B077-390C-0A48-97F0-D8167FEF515B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D0571-39A2-FB41-A51B-E890A14B60D0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F739FD-9974-8245-A1FD-E5193291D78F}"/>
              </a:ext>
            </a:extLst>
          </p:cNvPr>
          <p:cNvSpPr/>
          <p:nvPr/>
        </p:nvSpPr>
        <p:spPr>
          <a:xfrm>
            <a:off x="9607369" y="4518390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ARG2: 42424242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2A67BF-82A9-B84E-B9A2-E4EE04458A5B}"/>
              </a:ext>
            </a:extLst>
          </p:cNvPr>
          <p:cNvSpPr/>
          <p:nvPr/>
        </p:nvSpPr>
        <p:spPr>
          <a:xfrm>
            <a:off x="9607368" y="4007987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ARG3: string..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DCCD186-C6B8-CE47-86D7-E471CC42B2E6}"/>
              </a:ext>
            </a:extLst>
          </p:cNvPr>
          <p:cNvCxnSpPr/>
          <p:nvPr/>
        </p:nvCxnSpPr>
        <p:spPr>
          <a:xfrm>
            <a:off x="8231589" y="2513870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A069D50-9CEE-7049-BAEE-41BAD8917DEC}"/>
              </a:ext>
            </a:extLst>
          </p:cNvPr>
          <p:cNvSpPr txBox="1"/>
          <p:nvPr/>
        </p:nvSpPr>
        <p:spPr>
          <a:xfrm>
            <a:off x="7522741" y="2317879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150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bof-level0: Function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/>
              <a:t>receive_input</a:t>
            </a:r>
            <a:endParaRPr lang="en-US"/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D2867-7AD9-874B-BD3D-78E5EFE2BFCD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F3B077-390C-0A48-97F0-D8167FEF515B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D0571-39A2-FB41-A51B-E890A14B60D0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F739FD-9974-8245-A1FD-E5193291D78F}"/>
              </a:ext>
            </a:extLst>
          </p:cNvPr>
          <p:cNvSpPr/>
          <p:nvPr/>
        </p:nvSpPr>
        <p:spPr>
          <a:xfrm>
            <a:off x="9607369" y="4518390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ARG2: 42424242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2A67BF-82A9-B84E-B9A2-E4EE04458A5B}"/>
              </a:ext>
            </a:extLst>
          </p:cNvPr>
          <p:cNvSpPr/>
          <p:nvPr/>
        </p:nvSpPr>
        <p:spPr>
          <a:xfrm>
            <a:off x="9607368" y="4007987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ARG3: string..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DCCD186-C6B8-CE47-86D7-E471CC42B2E6}"/>
              </a:ext>
            </a:extLst>
          </p:cNvPr>
          <p:cNvCxnSpPr/>
          <p:nvPr/>
        </p:nvCxnSpPr>
        <p:spPr>
          <a:xfrm>
            <a:off x="8231589" y="2513870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A069D50-9CEE-7049-BAEE-41BAD8917DEC}"/>
              </a:ext>
            </a:extLst>
          </p:cNvPr>
          <p:cNvSpPr txBox="1"/>
          <p:nvPr/>
        </p:nvSpPr>
        <p:spPr>
          <a:xfrm>
            <a:off x="7522741" y="2317879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50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bof-level0: Function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/>
              <a:t>receive_input</a:t>
            </a:r>
            <a:endParaRPr lang="en-US"/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D2867-7AD9-874B-BD3D-78E5EFE2BFCD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F3B077-390C-0A48-97F0-D8167FEF515B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D0571-39A2-FB41-A51B-E890A14B60D0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F739FD-9974-8245-A1FD-E5193291D78F}"/>
              </a:ext>
            </a:extLst>
          </p:cNvPr>
          <p:cNvSpPr/>
          <p:nvPr/>
        </p:nvSpPr>
        <p:spPr>
          <a:xfrm>
            <a:off x="9607369" y="4518390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ARG2: 42424242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2A67BF-82A9-B84E-B9A2-E4EE04458A5B}"/>
              </a:ext>
            </a:extLst>
          </p:cNvPr>
          <p:cNvSpPr/>
          <p:nvPr/>
        </p:nvSpPr>
        <p:spPr>
          <a:xfrm>
            <a:off x="9607368" y="4007987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ARG3: string..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069D50-9CEE-7049-BAEE-41BAD8917DEC}"/>
              </a:ext>
            </a:extLst>
          </p:cNvPr>
          <p:cNvSpPr txBox="1"/>
          <p:nvPr/>
        </p:nvSpPr>
        <p:spPr>
          <a:xfrm>
            <a:off x="6802786" y="182562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819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bof-level0: Function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/>
              <a:t>receive_input</a:t>
            </a:r>
            <a:endParaRPr lang="en-US"/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D2867-7AD9-874B-BD3D-78E5EFE2BFCD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F3B077-390C-0A48-97F0-D8167FEF515B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D0571-39A2-FB41-A51B-E890A14B60D0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F739FD-9974-8245-A1FD-E5193291D78F}"/>
              </a:ext>
            </a:extLst>
          </p:cNvPr>
          <p:cNvSpPr/>
          <p:nvPr/>
        </p:nvSpPr>
        <p:spPr>
          <a:xfrm>
            <a:off x="9607369" y="4518390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ARG2: 42424242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2A67BF-82A9-B84E-B9A2-E4EE04458A5B}"/>
              </a:ext>
            </a:extLst>
          </p:cNvPr>
          <p:cNvSpPr/>
          <p:nvPr/>
        </p:nvSpPr>
        <p:spPr>
          <a:xfrm>
            <a:off x="9607368" y="4007987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ARG3: string..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069D50-9CEE-7049-BAEE-41BAD8917DEC}"/>
              </a:ext>
            </a:extLst>
          </p:cNvPr>
          <p:cNvSpPr txBox="1"/>
          <p:nvPr/>
        </p:nvSpPr>
        <p:spPr>
          <a:xfrm>
            <a:off x="6802786" y="182562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502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bof-level0: Function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/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50122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D2867-7AD9-874B-BD3D-78E5EFE2BFCD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F3B077-390C-0A48-97F0-D8167FEF515B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D0571-39A2-FB41-A51B-E890A14B60D0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F739FD-9974-8245-A1FD-E5193291D78F}"/>
              </a:ext>
            </a:extLst>
          </p:cNvPr>
          <p:cNvSpPr/>
          <p:nvPr/>
        </p:nvSpPr>
        <p:spPr>
          <a:xfrm>
            <a:off x="9607369" y="4518390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ARG2: 42424242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2A67BF-82A9-B84E-B9A2-E4EE04458A5B}"/>
              </a:ext>
            </a:extLst>
          </p:cNvPr>
          <p:cNvSpPr/>
          <p:nvPr/>
        </p:nvSpPr>
        <p:spPr>
          <a:xfrm>
            <a:off x="9607368" y="4007987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ARG3: string..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069D50-9CEE-7049-BAEE-41BAD8917DEC}"/>
              </a:ext>
            </a:extLst>
          </p:cNvPr>
          <p:cNvSpPr txBox="1"/>
          <p:nvPr/>
        </p:nvSpPr>
        <p:spPr>
          <a:xfrm>
            <a:off x="7528660" y="129275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7F656D8-2E34-CB45-A862-200FEA90BC43}"/>
              </a:ext>
            </a:extLst>
          </p:cNvPr>
          <p:cNvCxnSpPr/>
          <p:nvPr/>
        </p:nvCxnSpPr>
        <p:spPr>
          <a:xfrm>
            <a:off x="6286366" y="178802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748C3AE-F64C-BE41-A51E-B2ED3C445587}"/>
              </a:ext>
            </a:extLst>
          </p:cNvPr>
          <p:cNvSpPr txBox="1"/>
          <p:nvPr/>
        </p:nvSpPr>
        <p:spPr>
          <a:xfrm>
            <a:off x="5560492" y="14108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79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bof-level0: Function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/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ret: pop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eip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, change instruction 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50122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D2867-7AD9-874B-BD3D-78E5EFE2BFCD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F3B077-390C-0A48-97F0-D8167FEF515B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D0571-39A2-FB41-A51B-E890A14B60D0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F739FD-9974-8245-A1FD-E5193291D78F}"/>
              </a:ext>
            </a:extLst>
          </p:cNvPr>
          <p:cNvSpPr/>
          <p:nvPr/>
        </p:nvSpPr>
        <p:spPr>
          <a:xfrm>
            <a:off x="9607369" y="4518390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ARG2: 42424242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2A67BF-82A9-B84E-B9A2-E4EE04458A5B}"/>
              </a:ext>
            </a:extLst>
          </p:cNvPr>
          <p:cNvSpPr/>
          <p:nvPr/>
        </p:nvSpPr>
        <p:spPr>
          <a:xfrm>
            <a:off x="9607368" y="4007987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ARG3: string..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069D50-9CEE-7049-BAEE-41BAD8917DEC}"/>
              </a:ext>
            </a:extLst>
          </p:cNvPr>
          <p:cNvSpPr txBox="1"/>
          <p:nvPr/>
        </p:nvSpPr>
        <p:spPr>
          <a:xfrm>
            <a:off x="7528660" y="129275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7F656D8-2E34-CB45-A862-200FEA90BC43}"/>
              </a:ext>
            </a:extLst>
          </p:cNvPr>
          <p:cNvCxnSpPr/>
          <p:nvPr/>
        </p:nvCxnSpPr>
        <p:spPr>
          <a:xfrm>
            <a:off x="6286366" y="178802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748C3AE-F64C-BE41-A51E-B2ED3C445587}"/>
              </a:ext>
            </a:extLst>
          </p:cNvPr>
          <p:cNvSpPr txBox="1"/>
          <p:nvPr/>
        </p:nvSpPr>
        <p:spPr>
          <a:xfrm>
            <a:off x="5560492" y="14108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183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bof-level0: Function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/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17528" y="1031887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D2867-7AD9-874B-BD3D-78E5EFE2BFCD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F3B077-390C-0A48-97F0-D8167FEF515B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D0571-39A2-FB41-A51B-E890A14B60D0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F739FD-9974-8245-A1FD-E5193291D78F}"/>
              </a:ext>
            </a:extLst>
          </p:cNvPr>
          <p:cNvSpPr/>
          <p:nvPr/>
        </p:nvSpPr>
        <p:spPr>
          <a:xfrm>
            <a:off x="9607369" y="4518390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ARG2: 42424242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2A67BF-82A9-B84E-B9A2-E4EE04458A5B}"/>
              </a:ext>
            </a:extLst>
          </p:cNvPr>
          <p:cNvSpPr/>
          <p:nvPr/>
        </p:nvSpPr>
        <p:spPr>
          <a:xfrm>
            <a:off x="9607368" y="4007987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ARG3: string..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069D50-9CEE-7049-BAEE-41BAD8917DEC}"/>
              </a:ext>
            </a:extLst>
          </p:cNvPr>
          <p:cNvSpPr txBox="1"/>
          <p:nvPr/>
        </p:nvSpPr>
        <p:spPr>
          <a:xfrm>
            <a:off x="7522523" y="82341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7F656D8-2E34-CB45-A862-200FEA90BC43}"/>
              </a:ext>
            </a:extLst>
          </p:cNvPr>
          <p:cNvCxnSpPr/>
          <p:nvPr/>
        </p:nvCxnSpPr>
        <p:spPr>
          <a:xfrm>
            <a:off x="6286366" y="178802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748C3AE-F64C-BE41-A51E-B2ED3C445587}"/>
              </a:ext>
            </a:extLst>
          </p:cNvPr>
          <p:cNvSpPr txBox="1"/>
          <p:nvPr/>
        </p:nvSpPr>
        <p:spPr>
          <a:xfrm>
            <a:off x="5560492" y="14108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64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BC85E-FA1E-364C-9018-773620CE4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2: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1C973-84E8-9D40-BE6A-8712233AF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 how stack works in Linux x86/AMD64 ABIs</a:t>
            </a:r>
          </a:p>
          <a:p>
            <a:pPr lvl="1"/>
            <a:r>
              <a:rPr lang="en-US" dirty="0"/>
              <a:t>ABI (Application Binary Interface)</a:t>
            </a:r>
          </a:p>
          <a:p>
            <a:endParaRPr lang="en-US" dirty="0"/>
          </a:p>
          <a:p>
            <a:r>
              <a:rPr lang="en-US" dirty="0"/>
              <a:t>Understand why buffer/stack overflow</a:t>
            </a:r>
          </a:p>
          <a:p>
            <a:endParaRPr lang="en-US" dirty="0"/>
          </a:p>
          <a:p>
            <a:r>
              <a:rPr lang="en-US" dirty="0"/>
              <a:t>Identify a buffer overflow vulnerability in the program</a:t>
            </a:r>
          </a:p>
          <a:p>
            <a:endParaRPr lang="en-US" dirty="0"/>
          </a:p>
          <a:p>
            <a:r>
              <a:rPr lang="en-US" dirty="0"/>
              <a:t>Exploit a buffer overflow vulnerability to hijack the control of the program</a:t>
            </a:r>
          </a:p>
        </p:txBody>
      </p:sp>
    </p:spTree>
    <p:extLst>
      <p:ext uri="{BB962C8B-B14F-4D97-AF65-F5344CB8AC3E}">
        <p14:creationId xmlns:p14="http://schemas.microsoft.com/office/powerpoint/2010/main" val="39449239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403"/>
            <a:ext cx="10515600" cy="1041699"/>
          </a:xfrm>
        </p:spPr>
        <p:txBody>
          <a:bodyPr/>
          <a:lstStyle/>
          <a:p>
            <a:r>
              <a:rPr lang="en-US" dirty="0"/>
              <a:t>bof-level0: Function Return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937177" y="1793649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918925" y="228260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928027" y="27836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915673" y="2286181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920301" y="2777681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557978" y="2327375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973702" y="1308740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610642" y="1493406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937083" y="3281963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937082" y="377807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937082" y="4286200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937081" y="47953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937081" y="5301939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937081" y="580186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937080" y="629797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D2867-7AD9-874B-BD3D-78E5EFE2BFCD}"/>
              </a:ext>
            </a:extLst>
          </p:cNvPr>
          <p:cNvSpPr/>
          <p:nvPr/>
        </p:nvSpPr>
        <p:spPr>
          <a:xfrm>
            <a:off x="9941439" y="37917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F3B077-390C-0A48-97F0-D8167FEF515B}"/>
              </a:ext>
            </a:extLst>
          </p:cNvPr>
          <p:cNvSpPr/>
          <p:nvPr/>
        </p:nvSpPr>
        <p:spPr>
          <a:xfrm>
            <a:off x="9935520" y="4290114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D0571-39A2-FB41-A51B-E890A14B60D0}"/>
              </a:ext>
            </a:extLst>
          </p:cNvPr>
          <p:cNvSpPr/>
          <p:nvPr/>
        </p:nvSpPr>
        <p:spPr>
          <a:xfrm>
            <a:off x="9942450" y="6297823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F739FD-9974-8245-A1FD-E5193291D78F}"/>
              </a:ext>
            </a:extLst>
          </p:cNvPr>
          <p:cNvSpPr/>
          <p:nvPr/>
        </p:nvSpPr>
        <p:spPr>
          <a:xfrm>
            <a:off x="9947819" y="5813878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ARG2: 42424242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2A67BF-82A9-B84E-B9A2-E4EE04458A5B}"/>
              </a:ext>
            </a:extLst>
          </p:cNvPr>
          <p:cNvSpPr/>
          <p:nvPr/>
        </p:nvSpPr>
        <p:spPr>
          <a:xfrm>
            <a:off x="9947818" y="530347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ARG3: string..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069D50-9CEE-7049-BAEE-41BAD8917DEC}"/>
              </a:ext>
            </a:extLst>
          </p:cNvPr>
          <p:cNvSpPr txBox="1"/>
          <p:nvPr/>
        </p:nvSpPr>
        <p:spPr>
          <a:xfrm>
            <a:off x="7862973" y="2118903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7F656D8-2E34-CB45-A862-200FEA90BC43}"/>
              </a:ext>
            </a:extLst>
          </p:cNvPr>
          <p:cNvCxnSpPr/>
          <p:nvPr/>
        </p:nvCxnSpPr>
        <p:spPr>
          <a:xfrm>
            <a:off x="6626816" y="1474290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748C3AE-F64C-BE41-A51E-B2ED3C445587}"/>
              </a:ext>
            </a:extLst>
          </p:cNvPr>
          <p:cNvSpPr txBox="1"/>
          <p:nvPr/>
        </p:nvSpPr>
        <p:spPr>
          <a:xfrm>
            <a:off x="5900942" y="1309596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E47A00-C5ED-1244-A4CD-CC7FF63CDF27}"/>
              </a:ext>
            </a:extLst>
          </p:cNvPr>
          <p:cNvSpPr/>
          <p:nvPr/>
        </p:nvSpPr>
        <p:spPr>
          <a:xfrm>
            <a:off x="4014576" y="1793649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0F1A519-2C04-8544-A7C8-C7D89B30B568}"/>
              </a:ext>
            </a:extLst>
          </p:cNvPr>
          <p:cNvSpPr/>
          <p:nvPr/>
        </p:nvSpPr>
        <p:spPr>
          <a:xfrm>
            <a:off x="3996324" y="228260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C42193-EBB6-354B-B0F5-383C14B3405D}"/>
              </a:ext>
            </a:extLst>
          </p:cNvPr>
          <p:cNvSpPr/>
          <p:nvPr/>
        </p:nvSpPr>
        <p:spPr>
          <a:xfrm>
            <a:off x="4005426" y="27836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C336B01-0C88-914E-8C2E-11F7201FDD6C}"/>
              </a:ext>
            </a:extLst>
          </p:cNvPr>
          <p:cNvCxnSpPr/>
          <p:nvPr/>
        </p:nvCxnSpPr>
        <p:spPr>
          <a:xfrm>
            <a:off x="2610535" y="2282601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5E82CD0-35BB-8547-870F-0ED7E449BE3A}"/>
              </a:ext>
            </a:extLst>
          </p:cNvPr>
          <p:cNvSpPr txBox="1"/>
          <p:nvPr/>
        </p:nvSpPr>
        <p:spPr>
          <a:xfrm>
            <a:off x="1901687" y="208661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FB021EF-5442-4246-8A2B-257C11A5187B}"/>
              </a:ext>
            </a:extLst>
          </p:cNvPr>
          <p:cNvCxnSpPr/>
          <p:nvPr/>
        </p:nvCxnSpPr>
        <p:spPr>
          <a:xfrm>
            <a:off x="708848" y="1481535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7D223F0-01C3-6843-B01A-6947429C35FF}"/>
              </a:ext>
            </a:extLst>
          </p:cNvPr>
          <p:cNvSpPr txBox="1"/>
          <p:nvPr/>
        </p:nvSpPr>
        <p:spPr>
          <a:xfrm>
            <a:off x="0" y="1285544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80F444-D5A4-DE43-AE35-F60EFF096073}"/>
              </a:ext>
            </a:extLst>
          </p:cNvPr>
          <p:cNvSpPr txBox="1"/>
          <p:nvPr/>
        </p:nvSpPr>
        <p:spPr>
          <a:xfrm>
            <a:off x="2051101" y="1308740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</p:spTree>
    <p:extLst>
      <p:ext uri="{BB962C8B-B14F-4D97-AF65-F5344CB8AC3E}">
        <p14:creationId xmlns:p14="http://schemas.microsoft.com/office/powerpoint/2010/main" val="32855846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Writing values over the variables</a:t>
            </a:r>
          </a:p>
          <a:p>
            <a:r>
              <a:rPr lang="en-US"/>
              <a:t>In the figure right,</a:t>
            </a:r>
          </a:p>
          <a:p>
            <a:pPr lvl="1"/>
            <a:r>
              <a:rPr lang="en-US"/>
              <a:t>-0x8(%</a:t>
            </a:r>
            <a:r>
              <a:rPr lang="en-US" err="1"/>
              <a:t>ebp</a:t>
            </a:r>
            <a:r>
              <a:rPr lang="en-US"/>
              <a:t>) stores 0x41414141</a:t>
            </a:r>
          </a:p>
          <a:p>
            <a:pPr lvl="1"/>
            <a:r>
              <a:rPr lang="en-US"/>
              <a:t>-0xc(%</a:t>
            </a:r>
            <a:r>
              <a:rPr lang="en-US" err="1"/>
              <a:t>ebp</a:t>
            </a:r>
            <a:r>
              <a:rPr lang="en-US"/>
              <a:t>) </a:t>
            </a:r>
            <a:r>
              <a:rPr lang="en-US" err="1"/>
              <a:t>stroes</a:t>
            </a:r>
            <a:r>
              <a:rPr lang="en-US"/>
              <a:t> 0x42424242</a:t>
            </a:r>
          </a:p>
          <a:p>
            <a:pPr lvl="1"/>
            <a:r>
              <a:rPr lang="en-US"/>
              <a:t>-0x10(%</a:t>
            </a:r>
            <a:r>
              <a:rPr lang="en-US" err="1"/>
              <a:t>ebp</a:t>
            </a:r>
            <a:r>
              <a:rPr lang="en-US"/>
              <a:t>) is a buffer, size 4 byte.</a:t>
            </a:r>
          </a:p>
          <a:p>
            <a:r>
              <a:rPr lang="en-US"/>
              <a:t>Program gets input from you via</a:t>
            </a:r>
          </a:p>
          <a:p>
            <a:pPr marL="457200" lvl="1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(buffer, 128, stdin);</a:t>
            </a:r>
          </a:p>
          <a:p>
            <a:pPr lvl="1"/>
            <a:r>
              <a:rPr lang="en-US"/>
              <a:t>Read 128 bytes..</a:t>
            </a:r>
          </a:p>
          <a:p>
            <a:endParaRPr lang="en-US"/>
          </a:p>
          <a:p>
            <a:r>
              <a:rPr lang="en-US"/>
              <a:t>What if you type in “1111aaaabbbb”?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E3D6C9C5-624D-174A-BB35-40A3FE5D3E1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Buffer..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28747342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4-byte buffer…</a:t>
            </a:r>
          </a:p>
          <a:p>
            <a:r>
              <a:rPr lang="en-US"/>
              <a:t>What if you type “1111aaaabbbb”?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E3D6C9C5-624D-174A-BB35-40A3FE5D3E1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ARG1: 0x41414141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Buffer..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23386817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4 byte buffer…</a:t>
            </a:r>
          </a:p>
          <a:p>
            <a:r>
              <a:rPr lang="en-US"/>
              <a:t>What if you type “1111aaaabbbb”?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E3D6C9C5-624D-174A-BB35-40A3FE5D3E1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19337250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4 byte buffer…</a:t>
            </a:r>
          </a:p>
          <a:p>
            <a:r>
              <a:rPr lang="en-US"/>
              <a:t>What if you type “1111aaaabbbb”?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E3D6C9C5-624D-174A-BB35-40A3FE5D3E1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9987441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4 byte buffer…</a:t>
            </a:r>
          </a:p>
          <a:p>
            <a:r>
              <a:rPr lang="en-US"/>
              <a:t>What if you type “1111aaaabbbb”?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E3D6C9C5-624D-174A-BB35-40A3FE5D3E1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26142863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4 byte buffer…</a:t>
            </a:r>
          </a:p>
          <a:p>
            <a:r>
              <a:rPr lang="en-US"/>
              <a:t>What if you type “1111aaaabbbb”?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You can change variables!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E3D6C9C5-624D-174A-BB35-40A3FE5D3E1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1065168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Return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Store the execution points after the call</a:t>
            </a:r>
          </a:p>
          <a:p>
            <a:pPr lvl="1"/>
            <a:r>
              <a:rPr lang="en-US"/>
              <a:t>0x08048666 &lt;+6&gt;:	call   0x8048570 &lt;</a:t>
            </a:r>
            <a:r>
              <a:rPr lang="en-US" err="1"/>
              <a:t>receive_input</a:t>
            </a:r>
            <a:r>
              <a:rPr lang="en-US"/>
              <a:t>&gt;</a:t>
            </a:r>
          </a:p>
          <a:p>
            <a:pPr lvl="1"/>
            <a:r>
              <a:rPr lang="en-US"/>
              <a:t>0x0804866b &lt;+11&gt;:	</a:t>
            </a:r>
            <a:r>
              <a:rPr lang="en-US" err="1"/>
              <a:t>xor</a:t>
            </a:r>
            <a:r>
              <a:rPr lang="en-US"/>
              <a:t>    %</a:t>
            </a:r>
            <a:r>
              <a:rPr lang="en-US" err="1"/>
              <a:t>eax</a:t>
            </a:r>
            <a:r>
              <a:rPr lang="en-US"/>
              <a:t>,%</a:t>
            </a:r>
            <a:r>
              <a:rPr lang="en-US" err="1"/>
              <a:t>eax</a:t>
            </a:r>
            <a:endParaRPr lang="en-US"/>
          </a:p>
          <a:p>
            <a:pPr lvl="1"/>
            <a:endParaRPr lang="en-US"/>
          </a:p>
          <a:p>
            <a:r>
              <a:rPr lang="en-US"/>
              <a:t>Should store 0x804866b on calling </a:t>
            </a:r>
            <a:r>
              <a:rPr lang="en-US" err="1"/>
              <a:t>receive_input</a:t>
            </a:r>
            <a:r>
              <a:rPr lang="en-US"/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E3D6C9C5-624D-174A-BB35-40A3FE5D3E1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810620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9116329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4 byte buffer…</a:t>
            </a:r>
          </a:p>
          <a:p>
            <a:r>
              <a:rPr lang="en-US"/>
              <a:t>What if you type “1111aaaabbbbccccddddeeee”?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E3D6C9C5-624D-174A-BB35-40A3FE5D3E1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9288404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4 byte buffer…</a:t>
            </a:r>
          </a:p>
          <a:p>
            <a:r>
              <a:rPr lang="en-US"/>
              <a:t>What if you type “1111aaaabbbbccccddddeeee”?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E3D6C9C5-624D-174A-BB35-40A3FE5D3E1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136558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47EC0-D0F4-8A45-9C1E-10023F0C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/>
              <a:t>Function Support and Calling Convention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36264-63E9-E84A-95DB-72BA19F2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46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4 byte buffer…</a:t>
            </a:r>
          </a:p>
          <a:p>
            <a:r>
              <a:rPr lang="en-US"/>
              <a:t>What if you type “1111aaaabbbbccccddddeeee”?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22462400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4 byte buffer…</a:t>
            </a:r>
          </a:p>
          <a:p>
            <a:r>
              <a:rPr lang="en-US"/>
              <a:t>What if you type “1111aaaabbbbccccddddeeee”?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0x65656565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20278597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4 byte buffer…</a:t>
            </a:r>
          </a:p>
          <a:p>
            <a:r>
              <a:rPr lang="en-US"/>
              <a:t>What if you type “1111aaaabbbbccccddddeeee”?</a:t>
            </a:r>
          </a:p>
          <a:p>
            <a:endParaRPr lang="en-US"/>
          </a:p>
          <a:p>
            <a:r>
              <a:rPr lang="en-US"/>
              <a:t>Overwrites the return address!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0x65656565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15734079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4 byte buffer…</a:t>
            </a:r>
          </a:p>
          <a:p>
            <a:r>
              <a:rPr lang="en-US"/>
              <a:t>What if you type “1111aaaabbbbccccddddeeee”?</a:t>
            </a:r>
          </a:p>
          <a:p>
            <a:endParaRPr lang="en-US"/>
          </a:p>
          <a:p>
            <a:r>
              <a:rPr lang="en-US"/>
              <a:t>Overwrites the return address!</a:t>
            </a:r>
          </a:p>
          <a:p>
            <a:endParaRPr lang="en-US"/>
          </a:p>
          <a:p>
            <a:r>
              <a:rPr lang="en-US"/>
              <a:t>Can you set that as the address of</a:t>
            </a:r>
          </a:p>
          <a:p>
            <a:pPr lvl="1"/>
            <a:r>
              <a:rPr lang="en-US" err="1"/>
              <a:t>get_a_shell</a:t>
            </a:r>
            <a:r>
              <a:rPr lang="en-US"/>
              <a:t>()?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0x65656565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16277203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4 byte buffer…</a:t>
            </a:r>
          </a:p>
          <a:p>
            <a:r>
              <a:rPr lang="en-US"/>
              <a:t>What if you type “1111aaaabbbbccccddddeeee”?</a:t>
            </a:r>
          </a:p>
          <a:p>
            <a:endParaRPr lang="en-US"/>
          </a:p>
          <a:p>
            <a:r>
              <a:rPr lang="en-US"/>
              <a:t>Overwrites the return address!</a:t>
            </a:r>
          </a:p>
          <a:p>
            <a:endParaRPr lang="en-US"/>
          </a:p>
          <a:p>
            <a:r>
              <a:rPr lang="en-US"/>
              <a:t>Can you set that as the address of</a:t>
            </a:r>
          </a:p>
          <a:p>
            <a:pPr lvl="1"/>
            <a:r>
              <a:rPr lang="en-US" err="1"/>
              <a:t>get_a_shell</a:t>
            </a:r>
            <a:r>
              <a:rPr lang="en-US"/>
              <a:t>()?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23301913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36112BF-01D9-9F4E-96A3-F1BF0E058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/>
              <a:t>receive_input</a:t>
            </a:r>
            <a:endParaRPr lang="en-US"/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</p:spTree>
    <p:extLst>
      <p:ext uri="{BB962C8B-B14F-4D97-AF65-F5344CB8AC3E}">
        <p14:creationId xmlns:p14="http://schemas.microsoft.com/office/powerpoint/2010/main" val="37685639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36112BF-01D9-9F4E-96A3-F1BF0E058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/>
              <a:t>receive_input</a:t>
            </a:r>
            <a:endParaRPr lang="en-US"/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FC2F22-67C5-5C42-8397-A1B642516ABF}"/>
              </a:ext>
            </a:extLst>
          </p:cNvPr>
          <p:cNvCxnSpPr/>
          <p:nvPr/>
        </p:nvCxnSpPr>
        <p:spPr>
          <a:xfrm>
            <a:off x="8178579" y="2484083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4A6D3C9-DD27-934D-B825-CC991869292B}"/>
              </a:ext>
            </a:extLst>
          </p:cNvPr>
          <p:cNvSpPr txBox="1"/>
          <p:nvPr/>
        </p:nvSpPr>
        <p:spPr>
          <a:xfrm>
            <a:off x="7469731" y="2288092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324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36112BF-01D9-9F4E-96A3-F1BF0E058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/>
              <a:t>receive_input</a:t>
            </a:r>
            <a:endParaRPr lang="en-US"/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A6D3C9-DD27-934D-B825-CC991869292B}"/>
              </a:ext>
            </a:extLst>
          </p:cNvPr>
          <p:cNvSpPr txBox="1"/>
          <p:nvPr/>
        </p:nvSpPr>
        <p:spPr>
          <a:xfrm>
            <a:off x="6913139" y="181101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390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07489" y="103663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6000296" y="617781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r>
              <a:rPr lang="en-US" b="1">
                <a:solidFill>
                  <a:srgbClr val="FF0000"/>
                </a:solidFill>
              </a:rPr>
              <a:t>: 0x64646464, INVALID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36112BF-01D9-9F4E-96A3-F1BF0E058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/>
              <a:t>receive_input</a:t>
            </a:r>
            <a:endParaRPr lang="en-US"/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A6D3C9-DD27-934D-B825-CC991869292B}"/>
              </a:ext>
            </a:extLst>
          </p:cNvPr>
          <p:cNvSpPr txBox="1"/>
          <p:nvPr/>
        </p:nvSpPr>
        <p:spPr>
          <a:xfrm>
            <a:off x="7513675" y="85197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7E4BBA-BCD5-7841-907E-4D5EA8C472C5}"/>
              </a:ext>
            </a:extLst>
          </p:cNvPr>
          <p:cNvSpPr txBox="1"/>
          <p:nvPr/>
        </p:nvSpPr>
        <p:spPr>
          <a:xfrm>
            <a:off x="927652" y="4982817"/>
            <a:ext cx="2508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Run </a:t>
            </a:r>
            <a:r>
              <a:rPr lang="en-US" sz="2400" b="1" err="1">
                <a:solidFill>
                  <a:srgbClr val="FF0000"/>
                </a:solidFill>
              </a:rPr>
              <a:t>get_a_shell</a:t>
            </a:r>
            <a:r>
              <a:rPr lang="en-US" sz="2400" b="1">
                <a:solidFill>
                  <a:srgbClr val="FF0000"/>
                </a:solidFill>
              </a:rPr>
              <a:t>()!</a:t>
            </a:r>
          </a:p>
        </p:txBody>
      </p:sp>
    </p:spTree>
    <p:extLst>
      <p:ext uri="{BB962C8B-B14F-4D97-AF65-F5344CB8AC3E}">
        <p14:creationId xmlns:p14="http://schemas.microsoft.com/office/powerpoint/2010/main" val="100079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487975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6000296" y="617781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r>
              <a:rPr lang="en-US" b="1">
                <a:solidFill>
                  <a:srgbClr val="FF0000"/>
                </a:solidFill>
              </a:rPr>
              <a:t>: 0x64646464, INVALID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36112BF-01D9-9F4E-96A3-F1BF0E058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/>
              <a:t>receive_input</a:t>
            </a:r>
            <a:endParaRPr lang="en-US"/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A6D3C9-DD27-934D-B825-CC991869292B}"/>
              </a:ext>
            </a:extLst>
          </p:cNvPr>
          <p:cNvSpPr txBox="1"/>
          <p:nvPr/>
        </p:nvSpPr>
        <p:spPr>
          <a:xfrm>
            <a:off x="7529851" y="1303309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42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C88C5-3E3F-F148-A196-5C61CEA1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675"/>
          </a:xfrm>
        </p:spPr>
        <p:txBody>
          <a:bodyPr/>
          <a:lstStyle/>
          <a:p>
            <a:r>
              <a:rPr lang="en-US"/>
              <a:t>Function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38862-AA13-C147-B58C-A1B379D73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430"/>
            <a:ext cx="10515600" cy="5258170"/>
          </a:xfrm>
        </p:spPr>
        <p:txBody>
          <a:bodyPr>
            <a:normAutofit/>
          </a:bodyPr>
          <a:lstStyle/>
          <a:p>
            <a:r>
              <a:rPr lang="en-US" i="1"/>
              <a:t>Function </a:t>
            </a:r>
            <a:r>
              <a:rPr lang="en-US"/>
              <a:t>is the only language primitive with CPU-level support</a:t>
            </a:r>
          </a:p>
          <a:p>
            <a:pPr lvl="1"/>
            <a:r>
              <a:rPr lang="en-US" i="1"/>
              <a:t>Turing machine </a:t>
            </a:r>
            <a:r>
              <a:rPr lang="en-US"/>
              <a:t>does not require the function</a:t>
            </a:r>
          </a:p>
          <a:p>
            <a:endParaRPr lang="en-US"/>
          </a:p>
          <a:p>
            <a:r>
              <a:rPr lang="en-US"/>
              <a:t>Lambda calculus works on functions</a:t>
            </a:r>
          </a:p>
          <a:p>
            <a:pPr lvl="1"/>
            <a:r>
              <a:rPr lang="en-US"/>
              <a:t>Church – Turing theorem </a:t>
            </a:r>
          </a:p>
          <a:p>
            <a:pPr marL="914400" lvl="2" indent="0">
              <a:buNone/>
            </a:pPr>
            <a:r>
              <a:rPr lang="en-US">
                <a:sym typeface="Wingdings" pitchFamily="2" charset="2"/>
              </a:rPr>
              <a:t> Turing machine == Lambda calculus (equally capable)</a:t>
            </a:r>
          </a:p>
          <a:p>
            <a:pPr marL="914400" lvl="2" indent="0">
              <a:buNone/>
            </a:pPr>
            <a:r>
              <a:rPr lang="en-US">
                <a:sym typeface="Wingdings" pitchFamily="2" charset="2"/>
              </a:rPr>
              <a:t> Java program == Scala program (equally capable)</a:t>
            </a:r>
          </a:p>
          <a:p>
            <a:pPr lvl="1"/>
            <a:r>
              <a:rPr lang="en-US">
                <a:sym typeface="Wingdings" pitchFamily="2" charset="2"/>
              </a:rPr>
              <a:t>Function promoted to first-class citizen</a:t>
            </a:r>
          </a:p>
          <a:p>
            <a:pPr lvl="1"/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Function helps programmers</a:t>
            </a:r>
          </a:p>
          <a:p>
            <a:pPr lvl="1"/>
            <a:r>
              <a:rPr lang="en-US">
                <a:sym typeface="Wingdings" pitchFamily="2" charset="2"/>
              </a:rPr>
              <a:t>Modularize code and define logical building blocks</a:t>
            </a:r>
          </a:p>
          <a:p>
            <a:pPr lvl="1"/>
            <a:r>
              <a:rPr lang="en-US">
                <a:sym typeface="Wingdings" pitchFamily="2" charset="2"/>
              </a:rPr>
              <a:t>Namespace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DE009-B09A-6B40-811A-E89DE442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0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48E6D-50E5-3E1B-9BAC-64FBAB14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0BAF2-967D-40A7-64B0-BFE924E8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690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register</a:t>
            </a:r>
          </a:p>
          <a:p>
            <a:pPr lvl="1"/>
            <a:r>
              <a:rPr lang="en-US" dirty="0">
                <a:solidFill>
                  <a:srgbClr val="000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solidFill>
                  <a:srgbClr val="000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dirty="0">
                <a:solidFill>
                  <a:srgbClr val="000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points to one end of a function’s stack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points to the other end of a function’s stack</a:t>
            </a:r>
          </a:p>
          <a:p>
            <a:pPr lvl="1"/>
            <a:endParaRPr lang="en-US" dirty="0"/>
          </a:p>
          <a:p>
            <a:r>
              <a:rPr lang="en-US" dirty="0"/>
              <a:t>A function’s Stack Frame</a:t>
            </a:r>
          </a:p>
          <a:p>
            <a:pPr lvl="1"/>
            <a:r>
              <a:rPr lang="en-US" dirty="0"/>
              <a:t>Starts with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/>
              <a:t>Ends with </a:t>
            </a:r>
            <a:r>
              <a:rPr lang="en-US" dirty="0">
                <a:solidFill>
                  <a:srgbClr val="000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solidFill>
                  <a:srgbClr val="000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 dirty="0">
              <a:solidFill>
                <a:srgbClr val="000C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36C98E-ED93-3C46-80DB-E8E87E5FB4E2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345973" y="3669983"/>
            <a:ext cx="234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Buffer at %ebp-0x10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93858C-3469-3940-B4EF-4626E5B1CB67}"/>
              </a:ext>
            </a:extLst>
          </p:cNvPr>
          <p:cNvSpPr/>
          <p:nvPr/>
        </p:nvSpPr>
        <p:spPr>
          <a:xfrm>
            <a:off x="9587712" y="150409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Saved %</a:t>
            </a:r>
            <a:r>
              <a:rPr lang="en-US" b="1" err="1">
                <a:solidFill>
                  <a:schemeClr val="bg1"/>
                </a:solidFill>
              </a:rPr>
              <a:t>ebp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504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if an attacker …</a:t>
            </a:r>
          </a:p>
          <a:p>
            <a:pPr lvl="1"/>
            <a:r>
              <a:rPr lang="en-US"/>
              <a:t>Can overwrite </a:t>
            </a:r>
            <a:r>
              <a:rPr lang="en-US">
                <a:solidFill>
                  <a:srgbClr val="FF0000"/>
                </a:solidFill>
              </a:rPr>
              <a:t>saved %</a:t>
            </a:r>
            <a:r>
              <a:rPr lang="en-US" err="1">
                <a:solidFill>
                  <a:srgbClr val="FF0000"/>
                </a:solidFill>
              </a:rPr>
              <a:t>ebp</a:t>
            </a:r>
            <a:endParaRPr lang="en-US">
              <a:solidFill>
                <a:srgbClr val="FF0000"/>
              </a:solidFill>
            </a:endParaRPr>
          </a:p>
          <a:p>
            <a:pPr lvl="1"/>
            <a:r>
              <a:rPr lang="en-US"/>
              <a:t>But </a:t>
            </a:r>
            <a:r>
              <a:rPr lang="en-US">
                <a:solidFill>
                  <a:srgbClr val="000CFF"/>
                </a:solidFill>
              </a:rPr>
              <a:t>cannot overwrite </a:t>
            </a:r>
            <a:r>
              <a:rPr lang="en-US"/>
              <a:t>return address?</a:t>
            </a:r>
          </a:p>
          <a:p>
            <a:pPr marL="914400" lvl="2" indent="0">
              <a:buNone/>
            </a:pPr>
            <a:r>
              <a:rPr lang="en-US"/>
              <a:t>say  </a:t>
            </a:r>
            <a:r>
              <a:rPr lang="en-US">
                <a:latin typeface="Consolas" panose="020B0609020204030204" pitchFamily="49" charset="0"/>
              </a:rPr>
              <a:t>4(%</a:t>
            </a:r>
            <a:r>
              <a:rPr lang="en-US" err="1">
                <a:latin typeface="Consolas" panose="020B0609020204030204" pitchFamily="49" charset="0"/>
              </a:rPr>
              <a:t>ebp</a:t>
            </a:r>
            <a:r>
              <a:rPr lang="en-US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36C98E-ED93-3C46-80DB-E8E87E5FB4E2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93858C-3469-3940-B4EF-4626E5B1CB67}"/>
              </a:ext>
            </a:extLst>
          </p:cNvPr>
          <p:cNvSpPr/>
          <p:nvPr/>
        </p:nvSpPr>
        <p:spPr>
          <a:xfrm>
            <a:off x="9587712" y="150409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Saved %</a:t>
            </a:r>
            <a:r>
              <a:rPr lang="en-US" b="1" err="1">
                <a:solidFill>
                  <a:schemeClr val="bg1"/>
                </a:solidFill>
              </a:rPr>
              <a:t>ebp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063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if an attacker …</a:t>
            </a:r>
          </a:p>
          <a:p>
            <a:pPr lvl="1"/>
            <a:r>
              <a:rPr lang="en-US"/>
              <a:t>Can overwrite </a:t>
            </a:r>
            <a:r>
              <a:rPr lang="en-US">
                <a:solidFill>
                  <a:srgbClr val="FF0000"/>
                </a:solidFill>
              </a:rPr>
              <a:t>saved </a:t>
            </a:r>
            <a:r>
              <a:rPr lang="en-US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/>
              <a:t>But </a:t>
            </a:r>
            <a:r>
              <a:rPr lang="en-US">
                <a:solidFill>
                  <a:srgbClr val="000CFF"/>
                </a:solidFill>
              </a:rPr>
              <a:t>cannot overwrite </a:t>
            </a:r>
            <a:r>
              <a:rPr lang="en-US"/>
              <a:t>return address?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36C98E-ED93-3C46-80DB-E8E87E5FB4E2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</p:spTree>
    <p:extLst>
      <p:ext uri="{BB962C8B-B14F-4D97-AF65-F5344CB8AC3E}">
        <p14:creationId xmlns:p14="http://schemas.microsoft.com/office/powerpoint/2010/main" val="12737491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if an attacker …</a:t>
            </a:r>
          </a:p>
          <a:p>
            <a:pPr lvl="1"/>
            <a:r>
              <a:rPr lang="en-US"/>
              <a:t>Can overwrite </a:t>
            </a:r>
            <a:r>
              <a:rPr lang="en-US">
                <a:solidFill>
                  <a:srgbClr val="FF0000"/>
                </a:solidFill>
              </a:rPr>
              <a:t>saved </a:t>
            </a:r>
            <a:r>
              <a:rPr lang="en-US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/>
              <a:t>But </a:t>
            </a:r>
            <a:r>
              <a:rPr lang="en-US">
                <a:solidFill>
                  <a:srgbClr val="000CFF"/>
                </a:solidFill>
              </a:rPr>
              <a:t>cannot overwrite </a:t>
            </a:r>
            <a:r>
              <a:rPr lang="en-US"/>
              <a:t>return address?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Function epilogue</a:t>
            </a: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</a:p>
          <a:p>
            <a:pPr marL="914400" lvl="2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36C98E-ED93-3C46-80DB-E8E87E5FB4E2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</p:spTree>
    <p:extLst>
      <p:ext uri="{BB962C8B-B14F-4D97-AF65-F5344CB8AC3E}">
        <p14:creationId xmlns:p14="http://schemas.microsoft.com/office/powerpoint/2010/main" val="9760117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if an attacker …</a:t>
            </a:r>
          </a:p>
          <a:p>
            <a:pPr lvl="1"/>
            <a:r>
              <a:rPr lang="en-US"/>
              <a:t>Can overwrite </a:t>
            </a:r>
            <a:r>
              <a:rPr lang="en-US">
                <a:solidFill>
                  <a:srgbClr val="FF0000"/>
                </a:solidFill>
              </a:rPr>
              <a:t>saved %</a:t>
            </a:r>
            <a:r>
              <a:rPr lang="en-US" err="1">
                <a:solidFill>
                  <a:srgbClr val="FF0000"/>
                </a:solidFill>
              </a:rPr>
              <a:t>ebp</a:t>
            </a:r>
            <a:endParaRPr lang="en-US">
              <a:solidFill>
                <a:srgbClr val="FF0000"/>
              </a:solidFill>
            </a:endParaRPr>
          </a:p>
          <a:p>
            <a:pPr lvl="1"/>
            <a:r>
              <a:rPr lang="en-US"/>
              <a:t>But </a:t>
            </a:r>
            <a:r>
              <a:rPr lang="en-US">
                <a:solidFill>
                  <a:srgbClr val="000CFF"/>
                </a:solidFill>
              </a:rPr>
              <a:t>cannot overwrite </a:t>
            </a:r>
            <a:r>
              <a:rPr lang="en-US"/>
              <a:t>return address?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Function epilogue</a:t>
            </a: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</a:p>
          <a:p>
            <a:pPr marL="914400" lvl="2" indent="0">
              <a:buNone/>
            </a:pP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36C98E-ED93-3C46-80DB-E8E87E5FB4E2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</p:spTree>
    <p:extLst>
      <p:ext uri="{BB962C8B-B14F-4D97-AF65-F5344CB8AC3E}">
        <p14:creationId xmlns:p14="http://schemas.microsoft.com/office/powerpoint/2010/main" val="42478223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if an attacker …</a:t>
            </a:r>
          </a:p>
          <a:p>
            <a:pPr lvl="1"/>
            <a:r>
              <a:rPr lang="en-US"/>
              <a:t>Can overwrite </a:t>
            </a:r>
            <a:r>
              <a:rPr lang="en-US">
                <a:solidFill>
                  <a:srgbClr val="FF0000"/>
                </a:solidFill>
              </a:rPr>
              <a:t>saved %</a:t>
            </a:r>
            <a:r>
              <a:rPr lang="en-US" err="1">
                <a:solidFill>
                  <a:srgbClr val="FF0000"/>
                </a:solidFill>
              </a:rPr>
              <a:t>ebp</a:t>
            </a:r>
            <a:endParaRPr lang="en-US">
              <a:solidFill>
                <a:srgbClr val="FF0000"/>
              </a:solidFill>
            </a:endParaRPr>
          </a:p>
          <a:p>
            <a:pPr lvl="1"/>
            <a:r>
              <a:rPr lang="en-US"/>
              <a:t>But </a:t>
            </a:r>
            <a:r>
              <a:rPr lang="en-US">
                <a:solidFill>
                  <a:srgbClr val="000CFF"/>
                </a:solidFill>
              </a:rPr>
              <a:t>cannot overwrite </a:t>
            </a:r>
            <a:r>
              <a:rPr lang="en-US"/>
              <a:t>return address?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Function epilogue</a:t>
            </a: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</a:p>
          <a:p>
            <a:pPr marL="914400" lvl="2" indent="0">
              <a:buNone/>
            </a:pP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6821003" y="1801809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</p:spTree>
    <p:extLst>
      <p:ext uri="{BB962C8B-B14F-4D97-AF65-F5344CB8AC3E}">
        <p14:creationId xmlns:p14="http://schemas.microsoft.com/office/powerpoint/2010/main" val="37891530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if an attacker …</a:t>
            </a:r>
          </a:p>
          <a:p>
            <a:pPr lvl="1"/>
            <a:r>
              <a:rPr lang="en-US"/>
              <a:t>Can overwrite </a:t>
            </a:r>
            <a:r>
              <a:rPr lang="en-US">
                <a:solidFill>
                  <a:srgbClr val="FF0000"/>
                </a:solidFill>
              </a:rPr>
              <a:t>saved %</a:t>
            </a:r>
            <a:r>
              <a:rPr lang="en-US" err="1">
                <a:solidFill>
                  <a:srgbClr val="FF0000"/>
                </a:solidFill>
              </a:rPr>
              <a:t>ebp</a:t>
            </a:r>
            <a:endParaRPr lang="en-US">
              <a:solidFill>
                <a:srgbClr val="FF0000"/>
              </a:solidFill>
            </a:endParaRPr>
          </a:p>
          <a:p>
            <a:pPr lvl="1"/>
            <a:r>
              <a:rPr lang="en-US"/>
              <a:t>But </a:t>
            </a:r>
            <a:r>
              <a:rPr lang="en-US">
                <a:solidFill>
                  <a:srgbClr val="000CFF"/>
                </a:solidFill>
              </a:rPr>
              <a:t>cannot overwrite </a:t>
            </a:r>
            <a:r>
              <a:rPr lang="en-US"/>
              <a:t>return address?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Function epilogue</a:t>
            </a: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</a:p>
          <a:p>
            <a:pPr marL="914400" lvl="2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6821003" y="1801809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</p:spTree>
    <p:extLst>
      <p:ext uri="{BB962C8B-B14F-4D97-AF65-F5344CB8AC3E}">
        <p14:creationId xmlns:p14="http://schemas.microsoft.com/office/powerpoint/2010/main" val="1064459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if an attacker can…</a:t>
            </a:r>
          </a:p>
          <a:p>
            <a:pPr lvl="1"/>
            <a:r>
              <a:rPr lang="en-US"/>
              <a:t>Overwrite saved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/>
              <a:t>But cannot overwrite return address?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Function epilogue</a:t>
            </a: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</a:p>
          <a:p>
            <a:pPr marL="914400" lvl="2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6094828" y="32095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5387152" y="11299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7380697" y="129752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176B8E-1E74-CC42-A965-296206DE54AC}"/>
              </a:ext>
            </a:extLst>
          </p:cNvPr>
          <p:cNvSpPr txBox="1"/>
          <p:nvPr/>
        </p:nvSpPr>
        <p:spPr>
          <a:xfrm>
            <a:off x="7475030" y="124899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0x64646464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2870F9-7138-2145-AEE0-311D001A9434}"/>
              </a:ext>
            </a:extLst>
          </p:cNvPr>
          <p:cNvCxnSpPr/>
          <p:nvPr/>
        </p:nvCxnSpPr>
        <p:spPr>
          <a:xfrm>
            <a:off x="8145225" y="1497253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70529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if an attacker can…</a:t>
            </a:r>
          </a:p>
          <a:p>
            <a:pPr lvl="1"/>
            <a:r>
              <a:rPr lang="en-US"/>
              <a:t>Overwrite saved %</a:t>
            </a:r>
            <a:r>
              <a:rPr lang="en-US" err="1"/>
              <a:t>ebp</a:t>
            </a:r>
            <a:endParaRPr lang="en-US"/>
          </a:p>
          <a:p>
            <a:pPr lvl="1"/>
            <a:r>
              <a:rPr lang="en-US"/>
              <a:t>But cannot overwrite return address?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Function epilogue</a:t>
            </a: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</a:p>
          <a:p>
            <a:pPr marL="914400" lvl="2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6094828" y="32095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5387152" y="11299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7380697" y="129752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176B8E-1E74-CC42-A965-296206DE54AC}"/>
              </a:ext>
            </a:extLst>
          </p:cNvPr>
          <p:cNvSpPr txBox="1"/>
          <p:nvPr/>
        </p:nvSpPr>
        <p:spPr>
          <a:xfrm>
            <a:off x="7475030" y="124899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0x64646464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2870F9-7138-2145-AEE0-311D001A9434}"/>
              </a:ext>
            </a:extLst>
          </p:cNvPr>
          <p:cNvCxnSpPr/>
          <p:nvPr/>
        </p:nvCxnSpPr>
        <p:spPr>
          <a:xfrm>
            <a:off x="8145225" y="1497253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240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02AFC-2452-D043-94F5-3A74FFAAB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Wingdings" pitchFamily="2" charset="2"/>
              </a:rPr>
              <a:t>Function Support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0AEE1-A9B9-C44D-A2DF-D0EBAD7B2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Pointer registers</a:t>
            </a:r>
          </a:p>
          <a:p>
            <a:pPr marL="457200" lvl="1" indent="0">
              <a:buNone/>
            </a:pP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%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ebp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 (or %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rbp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): </a:t>
            </a:r>
            <a:r>
              <a:rPr lang="en-US" dirty="0">
                <a:sym typeface="Wingdings" pitchFamily="2" charset="2"/>
              </a:rPr>
              <a:t>stack base pointer</a:t>
            </a:r>
          </a:p>
          <a:p>
            <a:pPr marL="457200" lvl="1" indent="0">
              <a:buNone/>
            </a:pP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%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esp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 (or %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rsp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): </a:t>
            </a:r>
            <a:r>
              <a:rPr lang="en-US" dirty="0">
                <a:sym typeface="Wingdings" pitchFamily="2" charset="2"/>
              </a:rPr>
              <a:t>stack pointer</a:t>
            </a:r>
          </a:p>
          <a:p>
            <a:pPr marL="457200" lvl="1" indent="0">
              <a:buNone/>
            </a:pP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%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eip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 (or %rip): </a:t>
            </a:r>
            <a:r>
              <a:rPr lang="en-US" dirty="0">
                <a:ea typeface="Fira Code Light" pitchFamily="49" charset="0"/>
                <a:cs typeface="Fira Code Light" pitchFamily="49" charset="0"/>
                <a:sym typeface="Wingdings" pitchFamily="2" charset="2"/>
              </a:rPr>
              <a:t>Instruction pointer (or program counter)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Instructions</a:t>
            </a:r>
          </a:p>
          <a:p>
            <a:pPr marL="457200" lvl="1" indent="0">
              <a:buNone/>
            </a:pP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push, pop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		</a:t>
            </a:r>
            <a:r>
              <a:rPr lang="en-US" dirty="0">
                <a:cs typeface="Courier New" panose="02070309020205020404" pitchFamily="49" charset="0"/>
                <a:sym typeface="Wingdings" pitchFamily="2" charset="2"/>
              </a:rPr>
              <a:t> stack operation support</a:t>
            </a:r>
          </a:p>
          <a:p>
            <a:pPr marL="457200" lvl="1" indent="0">
              <a:buNone/>
            </a:pP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call, ret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		</a:t>
            </a:r>
            <a:r>
              <a:rPr lang="en-US" dirty="0">
                <a:cs typeface="Courier New" panose="02070309020205020404" pitchFamily="49" charset="0"/>
                <a:sym typeface="Wingdings" pitchFamily="2" charset="2"/>
              </a:rPr>
              <a:t> function call support</a:t>
            </a:r>
          </a:p>
          <a:p>
            <a:pPr marL="457200" lvl="1" indent="0">
              <a:buNone/>
            </a:pP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enter,leave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	</a:t>
            </a:r>
            <a:r>
              <a:rPr lang="en-US" dirty="0">
                <a:cs typeface="Courier New" panose="02070309020205020404" pitchFamily="49" charset="0"/>
                <a:sym typeface="Wingdings" pitchFamily="2" charset="2"/>
              </a:rPr>
              <a:t> stack frame management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DEB24-B15A-9245-8166-B9EDC7653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440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r>
              <a:rPr lang="en-US" dirty="0"/>
              <a:t>What if an attacker can…</a:t>
            </a:r>
          </a:p>
          <a:p>
            <a:pPr lvl="1"/>
            <a:r>
              <a:rPr lang="en-US" dirty="0"/>
              <a:t>Overwrite saved %</a:t>
            </a:r>
            <a:r>
              <a:rPr lang="en-US" dirty="0" err="1"/>
              <a:t>ebp</a:t>
            </a:r>
            <a:endParaRPr lang="en-US" dirty="0"/>
          </a:p>
          <a:p>
            <a:pPr lvl="1"/>
            <a:r>
              <a:rPr lang="en-US" dirty="0"/>
              <a:t>But cannot overwrite return address?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Function epilogue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mov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Return to the correct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RET_ADDR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 it problematic????</a:t>
            </a:r>
          </a:p>
          <a:p>
            <a:pPr lvl="1"/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6094828" y="32095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5387152" y="11299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7380697" y="81174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176B8E-1E74-CC42-A965-296206DE54AC}"/>
              </a:ext>
            </a:extLst>
          </p:cNvPr>
          <p:cNvSpPr txBox="1"/>
          <p:nvPr/>
        </p:nvSpPr>
        <p:spPr>
          <a:xfrm>
            <a:off x="7475030" y="124899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0x64646464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2870F9-7138-2145-AEE0-311D001A9434}"/>
              </a:ext>
            </a:extLst>
          </p:cNvPr>
          <p:cNvCxnSpPr/>
          <p:nvPr/>
        </p:nvCxnSpPr>
        <p:spPr>
          <a:xfrm>
            <a:off x="8145225" y="1011473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8372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r>
              <a:rPr lang="en-US"/>
              <a:t>Call chain (in bof-level5)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main() -&gt; run() -&gt;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We just ran leave-ret in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There will be another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leave-ret in run()</a:t>
            </a: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What will happen if that runs???</a:t>
            </a:r>
          </a:p>
          <a:p>
            <a:pPr lvl="1"/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6094828" y="32095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5387152" y="11299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7380697" y="81174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176B8E-1E74-CC42-A965-296206DE54AC}"/>
              </a:ext>
            </a:extLst>
          </p:cNvPr>
          <p:cNvSpPr txBox="1"/>
          <p:nvPr/>
        </p:nvSpPr>
        <p:spPr>
          <a:xfrm>
            <a:off x="7475030" y="124899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0x64646464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2870F9-7138-2145-AEE0-311D001A9434}"/>
              </a:ext>
            </a:extLst>
          </p:cNvPr>
          <p:cNvCxnSpPr/>
          <p:nvPr/>
        </p:nvCxnSpPr>
        <p:spPr>
          <a:xfrm>
            <a:off x="8145225" y="1011473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4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r>
              <a:rPr lang="en-US"/>
              <a:t>Call chain (in bof-level5)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main() -&gt; run() -&gt;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leave-ret in run()</a:t>
            </a: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</a:p>
          <a:p>
            <a:pPr marL="914400" lvl="2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6094828" y="32095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5387152" y="11299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7380697" y="81174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176B8E-1E74-CC42-A965-296206DE54AC}"/>
              </a:ext>
            </a:extLst>
          </p:cNvPr>
          <p:cNvSpPr txBox="1"/>
          <p:nvPr/>
        </p:nvSpPr>
        <p:spPr>
          <a:xfrm>
            <a:off x="7475030" y="124899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0x64646464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2870F9-7138-2145-AEE0-311D001A9434}"/>
              </a:ext>
            </a:extLst>
          </p:cNvPr>
          <p:cNvCxnSpPr/>
          <p:nvPr/>
        </p:nvCxnSpPr>
        <p:spPr>
          <a:xfrm>
            <a:off x="8145225" y="1011473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4258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r>
              <a:rPr lang="en-US"/>
              <a:t>Call chain (in bof-level5)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main() -&gt; run() -&gt;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leave-ret in run()</a:t>
            </a: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</a:p>
          <a:p>
            <a:pPr marL="914400" lvl="2" indent="0">
              <a:buNone/>
            </a:pP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6094828" y="32095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5387152" y="11299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7380697" y="81174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176B8E-1E74-CC42-A965-296206DE54AC}"/>
              </a:ext>
            </a:extLst>
          </p:cNvPr>
          <p:cNvSpPr txBox="1"/>
          <p:nvPr/>
        </p:nvSpPr>
        <p:spPr>
          <a:xfrm>
            <a:off x="7475030" y="124899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0x64646464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2870F9-7138-2145-AEE0-311D001A9434}"/>
              </a:ext>
            </a:extLst>
          </p:cNvPr>
          <p:cNvCxnSpPr/>
          <p:nvPr/>
        </p:nvCxnSpPr>
        <p:spPr>
          <a:xfrm>
            <a:off x="8145225" y="1011473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22242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r>
              <a:rPr lang="en-US"/>
              <a:t>Call chain (in bof-level5)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main() -&gt; run() -&gt;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leave-ret in run()</a:t>
            </a: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</a:p>
          <a:p>
            <a:pPr marL="914400" lvl="2" indent="0">
              <a:buNone/>
            </a:pP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6094828" y="32095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5387152" y="11299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4710364" y="11299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176B8E-1E74-CC42-A965-296206DE54AC}"/>
              </a:ext>
            </a:extLst>
          </p:cNvPr>
          <p:cNvSpPr txBox="1"/>
          <p:nvPr/>
        </p:nvSpPr>
        <p:spPr>
          <a:xfrm>
            <a:off x="7475030" y="124899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0x64646464</a:t>
            </a:r>
          </a:p>
        </p:txBody>
      </p:sp>
    </p:spTree>
    <p:extLst>
      <p:ext uri="{BB962C8B-B14F-4D97-AF65-F5344CB8AC3E}">
        <p14:creationId xmlns:p14="http://schemas.microsoft.com/office/powerpoint/2010/main" val="230105454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r>
              <a:rPr lang="en-US"/>
              <a:t>Call chain (in bof-level5)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main() -&gt; run() -&gt;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leave-ret in run()</a:t>
            </a: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</a:p>
          <a:p>
            <a:pPr marL="914400" lvl="2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6094828" y="32095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5387152" y="11299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4710364" y="11299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176B8E-1E74-CC42-A965-296206DE54AC}"/>
              </a:ext>
            </a:extLst>
          </p:cNvPr>
          <p:cNvSpPr txBox="1"/>
          <p:nvPr/>
        </p:nvSpPr>
        <p:spPr>
          <a:xfrm>
            <a:off x="7475030" y="124899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0x64646464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31370-B597-9046-8B22-BAD641F5A9EB}"/>
              </a:ext>
            </a:extLst>
          </p:cNvPr>
          <p:cNvSpPr txBox="1"/>
          <p:nvPr/>
        </p:nvSpPr>
        <p:spPr>
          <a:xfrm>
            <a:off x="4240116" y="5223525"/>
            <a:ext cx="40575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400" b="1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0x64646464</a:t>
            </a:r>
          </a:p>
          <a:p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sz="2400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 -&gt;</a:t>
            </a:r>
          </a:p>
          <a:p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2400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sz="24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400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24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	add $4, %</a:t>
            </a:r>
            <a:r>
              <a:rPr lang="en-US" sz="2400" b="1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sz="2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1178A0-5500-364F-81EB-47006E4D9BB3}"/>
              </a:ext>
            </a:extLst>
          </p:cNvPr>
          <p:cNvSpPr txBox="1"/>
          <p:nvPr/>
        </p:nvSpPr>
        <p:spPr>
          <a:xfrm>
            <a:off x="5491099" y="4854193"/>
            <a:ext cx="2999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Invalid Address 0x64646464!!</a:t>
            </a:r>
          </a:p>
        </p:txBody>
      </p:sp>
    </p:spTree>
    <p:extLst>
      <p:ext uri="{BB962C8B-B14F-4D97-AF65-F5344CB8AC3E}">
        <p14:creationId xmlns:p14="http://schemas.microsoft.com/office/powerpoint/2010/main" val="279509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3DC39-0DD9-9632-6A20-BEBB5CF97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Coredump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FD6BA-3149-6406-2F0B-78799A4DF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write reproducible exploit?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316C1-01A6-BA7F-602D-2FD992E5C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299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CC218-D514-8DFD-3608-FCDAB8757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07FB2-7436-48B6-90D0-DCA153F8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Core Dump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13FC7-597E-BAE1-265B-101427B44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9119"/>
            <a:ext cx="10515600" cy="4327843"/>
          </a:xfrm>
        </p:spPr>
        <p:txBody>
          <a:bodyPr/>
          <a:lstStyle/>
          <a:p>
            <a:r>
              <a:rPr lang="en-US" dirty="0"/>
              <a:t>Dump file containing a process's address space (memory) </a:t>
            </a:r>
          </a:p>
          <a:p>
            <a:pPr lvl="1"/>
            <a:r>
              <a:rPr lang="en-US" dirty="0"/>
              <a:t>For the process terminates unexpectedly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gdb</a:t>
            </a:r>
            <a:r>
              <a:rPr lang="en-US" dirty="0"/>
              <a:t> (again) to open and explorer</a:t>
            </a:r>
          </a:p>
          <a:p>
            <a:endParaRPr lang="en-US" dirty="0"/>
          </a:p>
          <a:p>
            <a:r>
              <a:rPr lang="en-US" dirty="0"/>
              <a:t>Generating core</a:t>
            </a:r>
          </a:p>
          <a:p>
            <a:pPr lvl="1"/>
            <a:r>
              <a:rPr lang="en-US" dirty="0"/>
              <a:t>Check </a:t>
            </a:r>
            <a:r>
              <a:rPr lang="en-US" dirty="0" err="1"/>
              <a:t>ulimit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/>
              <a:t>Set core pattern˜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4EA73-47FA-7154-D4AF-7BE6F5A8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87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803B88-67B0-9375-A178-37159BE3B28F}"/>
              </a:ext>
            </a:extLst>
          </p:cNvPr>
          <p:cNvSpPr/>
          <p:nvPr/>
        </p:nvSpPr>
        <p:spPr>
          <a:xfrm>
            <a:off x="3385974" y="4189214"/>
            <a:ext cx="4724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$ </a:t>
            </a:r>
            <a:r>
              <a:rPr lang="en-US" sz="240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ulimit</a:t>
            </a:r>
            <a:r>
              <a:rPr lang="en-US" sz="240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-a</a:t>
            </a:r>
          </a:p>
          <a:p>
            <a:r>
              <a:rPr lang="en-US" sz="240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$ </a:t>
            </a:r>
            <a:r>
              <a:rPr lang="en-US" sz="240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ulimit</a:t>
            </a:r>
            <a:r>
              <a:rPr lang="en-US" sz="240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-S -c unlimited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478DE8-266D-F819-CE2B-88F7330187A0}"/>
              </a:ext>
            </a:extLst>
          </p:cNvPr>
          <p:cNvSpPr/>
          <p:nvPr/>
        </p:nvSpPr>
        <p:spPr>
          <a:xfrm>
            <a:off x="1460810" y="6018390"/>
            <a:ext cx="9561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$ </a:t>
            </a:r>
            <a:r>
              <a:rPr lang="en-US" sz="240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sudo</a:t>
            </a:r>
            <a:r>
              <a:rPr lang="en-US" sz="240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240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sysctl</a:t>
            </a:r>
            <a:r>
              <a:rPr lang="en-US" sz="240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-w </a:t>
            </a:r>
            <a:r>
              <a:rPr lang="en-US" sz="240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kernel.core_pattern</a:t>
            </a:r>
            <a:r>
              <a:rPr lang="en-US" sz="240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=</a:t>
            </a:r>
            <a:r>
              <a:rPr lang="en-US" sz="240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core.%u.%p.%t</a:t>
            </a:r>
            <a:endParaRPr lang="en-US" sz="240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870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CFA09-6217-FA79-E94A-A4BE860CC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06117-BB4E-5E26-4CEC-08A80A60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a Robust Exploit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5EF1D-50A5-6C23-CE44-0FF23453D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810385"/>
            <a:ext cx="4597400" cy="4351338"/>
          </a:xfrm>
        </p:spPr>
        <p:txBody>
          <a:bodyPr/>
          <a:lstStyle/>
          <a:p>
            <a:r>
              <a:rPr lang="en-US"/>
              <a:t>We need </a:t>
            </a:r>
            <a:r>
              <a:rPr lang="en-US" i="1"/>
              <a:t>A</a:t>
            </a:r>
            <a:r>
              <a:rPr lang="en-US"/>
              <a:t> fixed address</a:t>
            </a:r>
          </a:p>
          <a:p>
            <a:pPr lvl="1"/>
            <a:r>
              <a:rPr lang="en-US"/>
              <a:t>E.g., program buffer address, $EBP/$RBP locations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How? </a:t>
            </a:r>
          </a:p>
          <a:p>
            <a:pPr lvl="1"/>
            <a:r>
              <a:rPr lang="en-US"/>
              <a:t>The stack starts on the same address ALWAYS</a:t>
            </a:r>
          </a:p>
          <a:p>
            <a:pPr lvl="1"/>
            <a:r>
              <a:rPr lang="en-US"/>
              <a:t>Unless you change the configuration </a:t>
            </a:r>
            <a:br>
              <a:rPr lang="en-US"/>
            </a:br>
            <a:r>
              <a:rPr lang="en-US"/>
              <a:t>(</a:t>
            </a:r>
            <a:r>
              <a:rPr lang="en-US" err="1"/>
              <a:t>argv</a:t>
            </a:r>
            <a:r>
              <a:rPr lang="en-US"/>
              <a:t>, env, </a:t>
            </a:r>
            <a:r>
              <a:rPr lang="en-US" err="1"/>
              <a:t>auxv</a:t>
            </a:r>
            <a:r>
              <a:rPr lang="en-US"/>
              <a:t>, kernel …)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EACEC-CDEC-3E86-1501-E0DE87C5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88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FB9AD-86DB-009D-3104-F8D0B3754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760" y="1573233"/>
            <a:ext cx="683581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7102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D292F-C689-822E-0E46-D683A9C74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AFCB1-5DBA-05F9-7FBA-A3F073BEF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Stack Address Vary?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89B0E-5CED-1D4A-5874-A56EDF818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13745" cy="4351338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For Unit2 challenges, you find your code and stack at the same address across different executions</a:t>
            </a:r>
          </a:p>
          <a:p>
            <a:pPr lvl="1"/>
            <a:r>
              <a:rPr lang="en-US"/>
              <a:t>Subsequently, the content of base pointer ($</a:t>
            </a:r>
            <a:r>
              <a:rPr lang="en-US" err="1"/>
              <a:t>ebp</a:t>
            </a:r>
            <a:r>
              <a:rPr lang="en-US"/>
              <a:t> or $</a:t>
            </a:r>
            <a:r>
              <a:rPr lang="en-US" err="1"/>
              <a:t>rbp</a:t>
            </a:r>
            <a:r>
              <a:rPr lang="en-US"/>
              <a:t>)</a:t>
            </a:r>
          </a:p>
          <a:p>
            <a:endParaRPr lang="en-US"/>
          </a:p>
          <a:p>
            <a:r>
              <a:rPr lang="en-US"/>
              <a:t>Stack location can vary depending on many different reasons</a:t>
            </a:r>
          </a:p>
          <a:p>
            <a:pPr lvl="1"/>
            <a:r>
              <a:rPr lang="en-US"/>
              <a:t>Running from GDB or /bin/bash</a:t>
            </a:r>
          </a:p>
          <a:p>
            <a:pPr lvl="1"/>
            <a:r>
              <a:rPr lang="en-US"/>
              <a:t>Running from /</a:t>
            </a:r>
            <a:r>
              <a:rPr lang="en-US" err="1"/>
              <a:t>usr</a:t>
            </a:r>
            <a:r>
              <a:rPr lang="en-US"/>
              <a:t>/bin/</a:t>
            </a:r>
            <a:r>
              <a:rPr lang="en-US" err="1"/>
              <a:t>zsh</a:t>
            </a:r>
            <a:r>
              <a:rPr lang="en-US"/>
              <a:t> or /bin/bash</a:t>
            </a:r>
          </a:p>
          <a:p>
            <a:pPr lvl="1"/>
            <a:r>
              <a:rPr lang="en-US"/>
              <a:t>Remote connection from Windows or Linux</a:t>
            </a:r>
          </a:p>
          <a:p>
            <a:endParaRPr lang="en-US"/>
          </a:p>
          <a:p>
            <a:r>
              <a:rPr lang="en-US"/>
              <a:t>Different configuration may introduce different set of environment variable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441F3-A4E4-8691-EA9E-984534A0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89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8E278-C91E-9FA7-8892-E816C3A26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405" y="1690688"/>
            <a:ext cx="4731571" cy="429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6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C586D-A0E3-8C3D-C2CB-46190B92E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9996C-D5D8-6B2C-8E13-8740CEA3E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Wingdings" pitchFamily="2" charset="2"/>
              </a:rPr>
              <a:t>Function Support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0A636-17D7-2FE6-8CFB-4DAF5274E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Pointer registers</a:t>
            </a:r>
          </a:p>
          <a:p>
            <a:pPr marL="457200" lvl="1" indent="0">
              <a:buNone/>
            </a:pP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%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ebp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 (or %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rbp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): </a:t>
            </a:r>
            <a:r>
              <a:rPr lang="en-US" dirty="0">
                <a:sym typeface="Wingdings" pitchFamily="2" charset="2"/>
              </a:rPr>
              <a:t>stack base pointer</a:t>
            </a:r>
          </a:p>
          <a:p>
            <a:pPr marL="457200" lvl="1" indent="0">
              <a:buNone/>
            </a:pP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%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esp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 (or %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rsp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): </a:t>
            </a:r>
            <a:r>
              <a:rPr lang="en-US" dirty="0">
                <a:sym typeface="Wingdings" pitchFamily="2" charset="2"/>
              </a:rPr>
              <a:t>stack pointer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Instructions</a:t>
            </a:r>
          </a:p>
          <a:p>
            <a:pPr marL="457200" lvl="1" indent="0">
              <a:buNone/>
            </a:pP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push, pop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		</a:t>
            </a:r>
            <a:r>
              <a:rPr lang="en-US" dirty="0">
                <a:cs typeface="Courier New" panose="02070309020205020404" pitchFamily="49" charset="0"/>
                <a:sym typeface="Wingdings" pitchFamily="2" charset="2"/>
              </a:rPr>
              <a:t> stack operation support</a:t>
            </a:r>
          </a:p>
          <a:p>
            <a:pPr marL="457200" lvl="1" indent="0">
              <a:buNone/>
            </a:pP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call, ret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		</a:t>
            </a:r>
            <a:r>
              <a:rPr lang="en-US" dirty="0">
                <a:cs typeface="Courier New" panose="02070309020205020404" pitchFamily="49" charset="0"/>
                <a:sym typeface="Wingdings" pitchFamily="2" charset="2"/>
              </a:rPr>
              <a:t> function call support</a:t>
            </a:r>
          </a:p>
          <a:p>
            <a:pPr marL="457200" lvl="1" indent="0">
              <a:buNone/>
            </a:pPr>
            <a:r>
              <a:rPr lang="en-US" u="sng" dirty="0" err="1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enter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,</a:t>
            </a:r>
            <a:r>
              <a:rPr lang="en-US" u="sng" dirty="0" err="1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leave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	</a:t>
            </a:r>
            <a:r>
              <a:rPr lang="en-US" dirty="0">
                <a:cs typeface="Courier New" panose="02070309020205020404" pitchFamily="49" charset="0"/>
                <a:sym typeface="Wingdings" pitchFamily="2" charset="2"/>
              </a:rPr>
              <a:t> stack frame management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B4C08-559D-03BF-12DA-3614AF44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9</a:t>
            </a:fld>
            <a:endParaRPr lang="en-US"/>
          </a:p>
        </p:txBody>
      </p:sp>
      <p:sp>
        <p:nvSpPr>
          <p:cNvPr id="6" name="Line Callout 2 (Accent Bar) 5">
            <a:extLst>
              <a:ext uri="{FF2B5EF4-FFF2-40B4-BE49-F238E27FC236}">
                <a16:creationId xmlns:a16="http://schemas.microsoft.com/office/drawing/2014/main" id="{F1602701-00C5-C55D-3D80-39929CB75E0D}"/>
              </a:ext>
            </a:extLst>
          </p:cNvPr>
          <p:cNvSpPr/>
          <p:nvPr/>
        </p:nvSpPr>
        <p:spPr>
          <a:xfrm flipH="1">
            <a:off x="133223" y="5808264"/>
            <a:ext cx="1768243" cy="764981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7977"/>
              <a:gd name="adj6" fmla="val -1687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push %</a:t>
            </a:r>
            <a:r>
              <a:rPr lang="en-US" err="1"/>
              <a:t>ebp</a:t>
            </a:r>
            <a:r>
              <a:rPr lang="en-US"/>
              <a:t> </a:t>
            </a:r>
          </a:p>
          <a:p>
            <a:r>
              <a:rPr lang="en-US"/>
              <a:t>mov %</a:t>
            </a:r>
            <a:r>
              <a:rPr lang="en-US" err="1"/>
              <a:t>esp</a:t>
            </a:r>
            <a:r>
              <a:rPr lang="en-US"/>
              <a:t>,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7" name="Line Callout 2 (Accent Bar) 6">
            <a:extLst>
              <a:ext uri="{FF2B5EF4-FFF2-40B4-BE49-F238E27FC236}">
                <a16:creationId xmlns:a16="http://schemas.microsoft.com/office/drawing/2014/main" id="{799384D3-E2A6-7F20-61EF-C4FEE0753E13}"/>
              </a:ext>
            </a:extLst>
          </p:cNvPr>
          <p:cNvSpPr/>
          <p:nvPr/>
        </p:nvSpPr>
        <p:spPr>
          <a:xfrm>
            <a:off x="3291994" y="5833816"/>
            <a:ext cx="1894400" cy="764981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7977"/>
              <a:gd name="adj6" fmla="val -1687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mov %</a:t>
            </a:r>
            <a:r>
              <a:rPr lang="en-US" err="1"/>
              <a:t>ebp</a:t>
            </a:r>
            <a:r>
              <a:rPr lang="en-US"/>
              <a:t>, %</a:t>
            </a:r>
            <a:r>
              <a:rPr lang="en-US" err="1"/>
              <a:t>esp</a:t>
            </a:r>
            <a:endParaRPr lang="en-US"/>
          </a:p>
          <a:p>
            <a:r>
              <a:rPr lang="en-US"/>
              <a:t>pop %</a:t>
            </a:r>
            <a:r>
              <a:rPr lang="en-US" err="1"/>
              <a:t>ebp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6561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847646" y="15677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847646" y="19487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Program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847646" y="2939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.text section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847646" y="3701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.data section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847646" y="4082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847646" y="4463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symtab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1847646" y="4844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.debug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847646" y="59873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relocatables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4793568" y="141329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722806" y="1236453"/>
            <a:ext cx="2285154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6210830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6210830" y="2963864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6210830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6210831" y="435080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6210830" y="2054226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V="1">
            <a:off x="7600950" y="3957639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6210830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7600950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6210829" y="6312959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5945194" y="6531511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9358222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esp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9051835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9124950" y="1130543"/>
            <a:ext cx="255904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invisible to user code</a:t>
            </a: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V="1">
            <a:off x="9067800" y="1257569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9412288" y="4173539"/>
            <a:ext cx="552052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H="1">
            <a:off x="9028114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5334000" y="6172201"/>
            <a:ext cx="920542" cy="2699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6210829" y="5017559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Read/write data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6210829" y="5643034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Read-only code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8" name="AutoShape 36"/>
          <p:cNvSpPr>
            <a:spLocks/>
          </p:cNvSpPr>
          <p:nvPr/>
        </p:nvSpPr>
        <p:spPr bwMode="auto">
          <a:xfrm>
            <a:off x="9048750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9201151" y="5010151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1847646" y="3320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1847646" y="5225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.line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1847646" y="2558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ini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 section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1847646" y="5606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strtab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4CD61106-7D9A-6446-AEDC-33094630B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3131"/>
            <a:ext cx="11353800" cy="1188742"/>
          </a:xfrm>
        </p:spPr>
        <p:txBody>
          <a:bodyPr>
            <a:normAutofit fontScale="90000"/>
          </a:bodyPr>
          <a:lstStyle/>
          <a:p>
            <a:r>
              <a:rPr lang="en-GB"/>
              <a:t>Loading Executable Object Files into Virtual Address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61DAD9-F3F4-6146-935B-D50BFBB8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29FF-03AA-4E9E-A079-183B0BB68762}" type="slidenum">
              <a:rPr lang="en-US" smtClean="0"/>
              <a:t>90</a:t>
            </a:fld>
            <a:endParaRPr lang="en-US"/>
          </a:p>
        </p:txBody>
      </p:sp>
      <p:sp>
        <p:nvSpPr>
          <p:cNvPr id="43" name="Text Box 27">
            <a:extLst>
              <a:ext uri="{FF2B5EF4-FFF2-40B4-BE49-F238E27FC236}">
                <a16:creationId xmlns:a16="http://schemas.microsoft.com/office/drawing/2014/main" id="{BCA408DA-9E61-F347-A654-26821CC18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2600" y="2971890"/>
            <a:ext cx="1516459" cy="1300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FF0000"/>
                </a:solidFill>
                <a:latin typeface="Calibri" pitchFamily="34" charset="0"/>
                <a:ea typeface="msgothic" charset="0"/>
                <a:cs typeface="msgothic" charset="0"/>
              </a:rPr>
              <a:t>Watch Out!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>
              <a:solidFill>
                <a:srgbClr val="FF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FF0000"/>
                </a:solidFill>
                <a:latin typeface="Calibri" pitchFamily="34" charset="0"/>
                <a:ea typeface="msgothic" charset="0"/>
                <a:cs typeface="msgothic" charset="0"/>
              </a:rPr>
              <a:t>Direction Reversed!</a:t>
            </a:r>
          </a:p>
        </p:txBody>
      </p:sp>
    </p:spTree>
    <p:extLst>
      <p:ext uri="{BB962C8B-B14F-4D97-AF65-F5344CB8AC3E}">
        <p14:creationId xmlns:p14="http://schemas.microsoft.com/office/powerpoint/2010/main" val="15884115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08201-4CA1-9539-CFB3-A6A0DEED4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6B36E-E7DB-BAD5-3EF0-2816C63E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25"/>
            <a:ext cx="7840800" cy="815675"/>
          </a:xfrm>
        </p:spPr>
        <p:txBody>
          <a:bodyPr>
            <a:normAutofit/>
          </a:bodyPr>
          <a:lstStyle/>
          <a:p>
            <a:r>
              <a:rPr lang="en-US"/>
              <a:t>Program Memory Layout (IA32)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1880-8031-7034-0433-B7475ED3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91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C30599-D092-F80D-3F15-EF2B8614537A}"/>
              </a:ext>
            </a:extLst>
          </p:cNvPr>
          <p:cNvSpPr/>
          <p:nvPr/>
        </p:nvSpPr>
        <p:spPr>
          <a:xfrm>
            <a:off x="1007683" y="1984152"/>
            <a:ext cx="1781200" cy="2848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environ, </a:t>
            </a:r>
            <a:r>
              <a:rPr lang="en-US" sz="1200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auxv</a:t>
            </a:r>
            <a:endParaRPr lang="en-US" sz="12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16972A-B770-46F1-8786-AE328CE0244A}"/>
              </a:ext>
            </a:extLst>
          </p:cNvPr>
          <p:cNvSpPr/>
          <p:nvPr/>
        </p:nvSpPr>
        <p:spPr>
          <a:xfrm>
            <a:off x="1020781" y="2497218"/>
            <a:ext cx="1764649" cy="2182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36A7E2-2FC6-6A0E-EA3F-00C797B1BB6F}"/>
              </a:ext>
            </a:extLst>
          </p:cNvPr>
          <p:cNvSpPr/>
          <p:nvPr/>
        </p:nvSpPr>
        <p:spPr>
          <a:xfrm>
            <a:off x="1015569" y="6107424"/>
            <a:ext cx="1770705" cy="3549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B18A40-7C55-94C0-234F-E647EDC3B83B}"/>
              </a:ext>
            </a:extLst>
          </p:cNvPr>
          <p:cNvSpPr/>
          <p:nvPr/>
        </p:nvSpPr>
        <p:spPr>
          <a:xfrm>
            <a:off x="1015570" y="2264313"/>
            <a:ext cx="1771104" cy="16491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21A950-CAA2-66CA-5DAD-31DFEE061EAB}"/>
              </a:ext>
            </a:extLst>
          </p:cNvPr>
          <p:cNvSpPr/>
          <p:nvPr/>
        </p:nvSpPr>
        <p:spPr>
          <a:xfrm>
            <a:off x="1605989" y="2228679"/>
            <a:ext cx="583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endParaRPr lang="en-US" sz="1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66FC4E-0350-2CBF-1968-C20D65368BC9}"/>
              </a:ext>
            </a:extLst>
          </p:cNvPr>
          <p:cNvSpPr/>
          <p:nvPr/>
        </p:nvSpPr>
        <p:spPr>
          <a:xfrm>
            <a:off x="1615607" y="4771651"/>
            <a:ext cx="564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Heap</a:t>
            </a:r>
            <a:endParaRPr lang="en-US" sz="1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C5C7ED-DCE8-56C0-45F2-7C758E7A266C}"/>
              </a:ext>
            </a:extLst>
          </p:cNvPr>
          <p:cNvSpPr/>
          <p:nvPr/>
        </p:nvSpPr>
        <p:spPr>
          <a:xfrm>
            <a:off x="1099419" y="3088865"/>
            <a:ext cx="1596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shared memory, memory mappings, and shared libraries</a:t>
            </a:r>
            <a:endParaRPr lang="en-US" sz="12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30107E-F8C0-06D4-CE7A-EDCFFE50C5CF}"/>
              </a:ext>
            </a:extLst>
          </p:cNvPr>
          <p:cNvCxnSpPr>
            <a:cxnSpLocks/>
          </p:cNvCxnSpPr>
          <p:nvPr/>
        </p:nvCxnSpPr>
        <p:spPr>
          <a:xfrm>
            <a:off x="1022024" y="4680168"/>
            <a:ext cx="1764649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A25807-D234-0BAF-943A-B347C2807A00}"/>
              </a:ext>
            </a:extLst>
          </p:cNvPr>
          <p:cNvCxnSpPr>
            <a:cxnSpLocks/>
          </p:cNvCxnSpPr>
          <p:nvPr/>
        </p:nvCxnSpPr>
        <p:spPr>
          <a:xfrm>
            <a:off x="1018177" y="2937335"/>
            <a:ext cx="1764649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83E7861-7C71-5436-B302-F88280DBBBB0}"/>
              </a:ext>
            </a:extLst>
          </p:cNvPr>
          <p:cNvSpPr/>
          <p:nvPr/>
        </p:nvSpPr>
        <p:spPr>
          <a:xfrm>
            <a:off x="1015571" y="5124309"/>
            <a:ext cx="1764649" cy="28485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Uninitialized data (</a:t>
            </a:r>
            <a:r>
              <a:rPr lang="en-US" sz="1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bss</a:t>
            </a:r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EDC33E-B6B3-78BE-9802-2A5E35F272F4}"/>
              </a:ext>
            </a:extLst>
          </p:cNvPr>
          <p:cNvSpPr/>
          <p:nvPr/>
        </p:nvSpPr>
        <p:spPr>
          <a:xfrm>
            <a:off x="1015570" y="5452259"/>
            <a:ext cx="1764649" cy="28485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Initialized data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3C839B-1EBE-9418-8CB5-7546FC2EA167}"/>
              </a:ext>
            </a:extLst>
          </p:cNvPr>
          <p:cNvSpPr/>
          <p:nvPr/>
        </p:nvSpPr>
        <p:spPr>
          <a:xfrm>
            <a:off x="1015570" y="5744396"/>
            <a:ext cx="1764649" cy="28485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(program code)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819676-E2B2-0924-E1DB-CC5BC9C08406}"/>
              </a:ext>
            </a:extLst>
          </p:cNvPr>
          <p:cNvCxnSpPr>
            <a:cxnSpLocks/>
          </p:cNvCxnSpPr>
          <p:nvPr/>
        </p:nvCxnSpPr>
        <p:spPr>
          <a:xfrm>
            <a:off x="1007683" y="5744396"/>
            <a:ext cx="1764649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5D59665-9EAA-AAA0-BC9D-115432377A7F}"/>
              </a:ext>
            </a:extLst>
          </p:cNvPr>
          <p:cNvCxnSpPr>
            <a:cxnSpLocks/>
          </p:cNvCxnSpPr>
          <p:nvPr/>
        </p:nvCxnSpPr>
        <p:spPr>
          <a:xfrm>
            <a:off x="1007682" y="5457636"/>
            <a:ext cx="1764649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E36801A-CCCD-0ED5-2C27-83C3BDDCB08B}"/>
              </a:ext>
            </a:extLst>
          </p:cNvPr>
          <p:cNvCxnSpPr>
            <a:cxnSpLocks/>
          </p:cNvCxnSpPr>
          <p:nvPr/>
        </p:nvCxnSpPr>
        <p:spPr>
          <a:xfrm flipH="1" flipV="1">
            <a:off x="1904349" y="2497218"/>
            <a:ext cx="869" cy="400425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0D480FC-60B9-9DC1-DC95-4BFC30A48BC2}"/>
              </a:ext>
            </a:extLst>
          </p:cNvPr>
          <p:cNvCxnSpPr>
            <a:cxnSpLocks/>
          </p:cNvCxnSpPr>
          <p:nvPr/>
        </p:nvCxnSpPr>
        <p:spPr>
          <a:xfrm>
            <a:off x="1897894" y="4233542"/>
            <a:ext cx="0" cy="446626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5D02887B-06FE-1EB4-1E22-7E2B13FEE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008" y="1105942"/>
            <a:ext cx="5941776" cy="1430514"/>
          </a:xfrm>
        </p:spPr>
        <p:txBody>
          <a:bodyPr>
            <a:normAutofit fontScale="85000" lnSpcReduction="20000"/>
          </a:bodyPr>
          <a:lstStyle/>
          <a:p>
            <a:r>
              <a:rPr lang="en-US" sz="2400"/>
              <a:t>Before Kernel pass control to user space (i.e., loader)</a:t>
            </a:r>
          </a:p>
          <a:p>
            <a:r>
              <a:rPr lang="en-US" sz="2400"/>
              <a:t>3 factors affect </a:t>
            </a:r>
            <a:r>
              <a:rPr lang="en-US" sz="2400" i="1"/>
              <a:t>stack</a:t>
            </a:r>
            <a:r>
              <a:rPr lang="en-US" sz="2400"/>
              <a:t> address</a:t>
            </a:r>
          </a:p>
          <a:p>
            <a:pPr lvl="1"/>
            <a:r>
              <a:rPr lang="en-US" sz="2000"/>
              <a:t>Command line arguments</a:t>
            </a:r>
          </a:p>
          <a:p>
            <a:pPr lvl="1"/>
            <a:r>
              <a:rPr lang="en-US" sz="2000"/>
              <a:t>Environment variable</a:t>
            </a:r>
          </a:p>
          <a:p>
            <a:pPr lvl="1"/>
            <a:r>
              <a:rPr lang="en-US" sz="2000"/>
              <a:t>Kernel version (</a:t>
            </a:r>
            <a:r>
              <a:rPr lang="en-US" sz="2000" err="1"/>
              <a:t>auxv</a:t>
            </a:r>
            <a:r>
              <a:rPr lang="en-US" sz="2000"/>
              <a:t>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0250D38-EA12-6FB0-EE1E-E2118D5F7904}"/>
              </a:ext>
            </a:extLst>
          </p:cNvPr>
          <p:cNvSpPr/>
          <p:nvPr/>
        </p:nvSpPr>
        <p:spPr>
          <a:xfrm>
            <a:off x="668568" y="1105942"/>
            <a:ext cx="2903359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  <a:t>/proc/&lt;</a:t>
            </a:r>
            <a:r>
              <a:rPr lang="en-US" sz="2400" err="1">
                <a:latin typeface="Consolas" panose="020B0609020204030204" pitchFamily="49" charset="0"/>
                <a:cs typeface="Consolas" panose="020B0609020204030204" pitchFamily="49" charset="0"/>
              </a:rPr>
              <a:t>pid</a:t>
            </a:r>
            <a: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  <a:t>&gt;/maps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11B702-960F-27B3-A7FE-5B1986BD1AE8}"/>
              </a:ext>
            </a:extLst>
          </p:cNvPr>
          <p:cNvCxnSpPr>
            <a:cxnSpLocks/>
          </p:cNvCxnSpPr>
          <p:nvPr/>
        </p:nvCxnSpPr>
        <p:spPr>
          <a:xfrm>
            <a:off x="1007682" y="5112462"/>
            <a:ext cx="1764649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E7C9EF-9261-4D52-0276-464F7DB61D84}"/>
              </a:ext>
            </a:extLst>
          </p:cNvPr>
          <p:cNvCxnSpPr>
            <a:cxnSpLocks/>
          </p:cNvCxnSpPr>
          <p:nvPr/>
        </p:nvCxnSpPr>
        <p:spPr>
          <a:xfrm>
            <a:off x="2786673" y="3908908"/>
            <a:ext cx="0" cy="2198516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BD4134-EA55-5FE8-FE2E-CB6AE8646466}"/>
              </a:ext>
            </a:extLst>
          </p:cNvPr>
          <p:cNvCxnSpPr>
            <a:cxnSpLocks/>
          </p:cNvCxnSpPr>
          <p:nvPr/>
        </p:nvCxnSpPr>
        <p:spPr>
          <a:xfrm>
            <a:off x="1017751" y="3898768"/>
            <a:ext cx="0" cy="2198516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A162E82-8B5B-25FA-CB22-E98073BD2C55}"/>
              </a:ext>
            </a:extLst>
          </p:cNvPr>
          <p:cNvSpPr/>
          <p:nvPr/>
        </p:nvSpPr>
        <p:spPr>
          <a:xfrm>
            <a:off x="229986" y="5988029"/>
            <a:ext cx="8771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>
                <a:latin typeface="Consolas" panose="020B0609020204030204" pitchFamily="49" charset="0"/>
                <a:cs typeface="Consolas" panose="020B0609020204030204" pitchFamily="49" charset="0"/>
              </a:rPr>
              <a:t>0x0804800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F533167-250C-784B-50D1-35FD8BF4C495}"/>
              </a:ext>
            </a:extLst>
          </p:cNvPr>
          <p:cNvGrpSpPr/>
          <p:nvPr/>
        </p:nvGrpSpPr>
        <p:grpSpPr>
          <a:xfrm>
            <a:off x="529623" y="3160891"/>
            <a:ext cx="246222" cy="1764648"/>
            <a:chOff x="518802" y="2852872"/>
            <a:chExt cx="246222" cy="176464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8ED090-CA8F-C4BB-AD17-7443FEDA5E55}"/>
                </a:ext>
              </a:extLst>
            </p:cNvPr>
            <p:cNvSpPr/>
            <p:nvPr/>
          </p:nvSpPr>
          <p:spPr>
            <a:xfrm rot="5400000">
              <a:off x="-240411" y="3612085"/>
              <a:ext cx="176464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Increasing virtual address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371722C-DADB-BC05-F8B7-F3D0DC9D20C9}"/>
                </a:ext>
              </a:extLst>
            </p:cNvPr>
            <p:cNvCxnSpPr>
              <a:cxnSpLocks/>
            </p:cNvCxnSpPr>
            <p:nvPr/>
          </p:nvCxnSpPr>
          <p:spPr>
            <a:xfrm>
              <a:off x="765024" y="3088864"/>
              <a:ext cx="0" cy="1301467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4D0F4AC7-721F-80C5-2B20-0EA2C05448EE}"/>
              </a:ext>
            </a:extLst>
          </p:cNvPr>
          <p:cNvSpPr/>
          <p:nvPr/>
        </p:nvSpPr>
        <p:spPr>
          <a:xfrm>
            <a:off x="228292" y="2117262"/>
            <a:ext cx="547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Top of stack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34A58D4-6987-EB09-4A38-5FE71391F267}"/>
              </a:ext>
            </a:extLst>
          </p:cNvPr>
          <p:cNvCxnSpPr>
            <a:cxnSpLocks/>
          </p:cNvCxnSpPr>
          <p:nvPr/>
        </p:nvCxnSpPr>
        <p:spPr>
          <a:xfrm>
            <a:off x="684581" y="2264313"/>
            <a:ext cx="323101" cy="0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6951FBF-0FDB-0448-51DD-CC791E9CE810}"/>
              </a:ext>
            </a:extLst>
          </p:cNvPr>
          <p:cNvSpPr/>
          <p:nvPr/>
        </p:nvSpPr>
        <p:spPr>
          <a:xfrm>
            <a:off x="-57541" y="1804351"/>
            <a:ext cx="1119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latin typeface="Consolas" panose="020B0609020204030204" pitchFamily="49" charset="0"/>
                <a:cs typeface="Consolas" panose="020B0609020204030204" pitchFamily="49" charset="0"/>
              </a:rPr>
              <a:t>0xc00000000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921255A-FD60-3EC7-0036-CE2613F86AAB}"/>
              </a:ext>
            </a:extLst>
          </p:cNvPr>
          <p:cNvCxnSpPr>
            <a:cxnSpLocks/>
          </p:cNvCxnSpPr>
          <p:nvPr/>
        </p:nvCxnSpPr>
        <p:spPr>
          <a:xfrm>
            <a:off x="2827050" y="5088870"/>
            <a:ext cx="422568" cy="0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FC161312-6F6A-1A29-F3AC-3397F37114B7}"/>
              </a:ext>
            </a:extLst>
          </p:cNvPr>
          <p:cNvSpPr/>
          <p:nvPr/>
        </p:nvSpPr>
        <p:spPr>
          <a:xfrm>
            <a:off x="3135413" y="4879373"/>
            <a:ext cx="640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Program break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A6FA8A0-09C9-7EE1-048C-AFAC0605C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798" y="2536456"/>
            <a:ext cx="4731571" cy="429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3313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2C6FD-77DB-EC98-B2F9-E3369687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F4CA0-75D8-C1BB-72C3-5A97DD43F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F93A5-51B8-26C3-33AF-CB0E8ED9F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4586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1690-7352-3645-B484-33BA63EED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25"/>
            <a:ext cx="7840800" cy="815675"/>
          </a:xfrm>
        </p:spPr>
        <p:txBody>
          <a:bodyPr>
            <a:normAutofit/>
          </a:bodyPr>
          <a:lstStyle/>
          <a:p>
            <a:r>
              <a:rPr lang="en-US"/>
              <a:t>Program Memory Layout (IA32)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EC861-9032-7748-973B-A43DFBD3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93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0D1DAE-6A07-5B40-87B4-2D9FE66F8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391" y="2777823"/>
            <a:ext cx="4890351" cy="3855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F8E213-69C0-C440-855B-DC2FDB3E4CD7}"/>
              </a:ext>
            </a:extLst>
          </p:cNvPr>
          <p:cNvSpPr/>
          <p:nvPr/>
        </p:nvSpPr>
        <p:spPr>
          <a:xfrm>
            <a:off x="1133482" y="5896800"/>
            <a:ext cx="1764649" cy="2848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environ, </a:t>
            </a:r>
            <a:r>
              <a:rPr lang="en-US" sz="1200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auxv</a:t>
            </a:r>
            <a:endParaRPr lang="en-US" sz="12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5D0D77-D839-9E4E-8A27-7B313C603115}"/>
              </a:ext>
            </a:extLst>
          </p:cNvPr>
          <p:cNvSpPr/>
          <p:nvPr/>
        </p:nvSpPr>
        <p:spPr>
          <a:xfrm>
            <a:off x="1139386" y="3468588"/>
            <a:ext cx="1764649" cy="2182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A1F584-393C-5C4B-AC61-63E5411FD310}"/>
              </a:ext>
            </a:extLst>
          </p:cNvPr>
          <p:cNvSpPr/>
          <p:nvPr/>
        </p:nvSpPr>
        <p:spPr>
          <a:xfrm>
            <a:off x="1129581" y="3109759"/>
            <a:ext cx="1764649" cy="113793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FB169F-F42E-5941-B093-1FD9ECA338CB}"/>
              </a:ext>
            </a:extLst>
          </p:cNvPr>
          <p:cNvSpPr/>
          <p:nvPr/>
        </p:nvSpPr>
        <p:spPr>
          <a:xfrm>
            <a:off x="1117359" y="1892078"/>
            <a:ext cx="1764649" cy="3549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829989-3C77-614A-9D04-3377A529396B}"/>
              </a:ext>
            </a:extLst>
          </p:cNvPr>
          <p:cNvSpPr/>
          <p:nvPr/>
        </p:nvSpPr>
        <p:spPr>
          <a:xfrm>
            <a:off x="1133482" y="4247696"/>
            <a:ext cx="1764649" cy="16491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E884F5-5695-4A43-BDE3-09FCE397AE23}"/>
              </a:ext>
            </a:extLst>
          </p:cNvPr>
          <p:cNvSpPr/>
          <p:nvPr/>
        </p:nvSpPr>
        <p:spPr>
          <a:xfrm>
            <a:off x="1706577" y="5577560"/>
            <a:ext cx="583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endParaRPr lang="en-US" sz="1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C02725-B060-E948-8711-5A1E13A85C3F}"/>
              </a:ext>
            </a:extLst>
          </p:cNvPr>
          <p:cNvSpPr/>
          <p:nvPr/>
        </p:nvSpPr>
        <p:spPr>
          <a:xfrm>
            <a:off x="1759460" y="3109760"/>
            <a:ext cx="564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Heap</a:t>
            </a:r>
            <a:endParaRPr lang="en-US" sz="1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ACF934-D29A-5C48-A0A8-4EDF0B58D426}"/>
              </a:ext>
            </a:extLst>
          </p:cNvPr>
          <p:cNvSpPr/>
          <p:nvPr/>
        </p:nvSpPr>
        <p:spPr>
          <a:xfrm>
            <a:off x="1233310" y="4266296"/>
            <a:ext cx="1596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shared memory, memory mappings, and shared libraries</a:t>
            </a:r>
            <a:endParaRPr lang="en-US" sz="12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19097B-AE01-F24B-95D8-F792B487E6FC}"/>
              </a:ext>
            </a:extLst>
          </p:cNvPr>
          <p:cNvCxnSpPr>
            <a:cxnSpLocks/>
          </p:cNvCxnSpPr>
          <p:nvPr/>
        </p:nvCxnSpPr>
        <p:spPr>
          <a:xfrm>
            <a:off x="1129581" y="5180248"/>
            <a:ext cx="1764649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37F4084-EEEC-B943-9D88-4EC5D1AD54AA}"/>
              </a:ext>
            </a:extLst>
          </p:cNvPr>
          <p:cNvCxnSpPr>
            <a:cxnSpLocks/>
          </p:cNvCxnSpPr>
          <p:nvPr/>
        </p:nvCxnSpPr>
        <p:spPr>
          <a:xfrm>
            <a:off x="1148286" y="3458836"/>
            <a:ext cx="1764649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7F29194-014E-3140-835A-6D493719520F}"/>
              </a:ext>
            </a:extLst>
          </p:cNvPr>
          <p:cNvSpPr/>
          <p:nvPr/>
        </p:nvSpPr>
        <p:spPr>
          <a:xfrm>
            <a:off x="1132185" y="2824908"/>
            <a:ext cx="1764649" cy="28485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Uninitialized data (</a:t>
            </a:r>
            <a:r>
              <a:rPr lang="en-US" sz="1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bss</a:t>
            </a:r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A087D6-0D9B-244B-B6CB-EFC00443C078}"/>
              </a:ext>
            </a:extLst>
          </p:cNvPr>
          <p:cNvSpPr/>
          <p:nvPr/>
        </p:nvSpPr>
        <p:spPr>
          <a:xfrm>
            <a:off x="1133385" y="2545308"/>
            <a:ext cx="1764649" cy="28485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Initialized data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980DCCE-D845-A944-BA86-D15A80F42EDB}"/>
              </a:ext>
            </a:extLst>
          </p:cNvPr>
          <p:cNvSpPr/>
          <p:nvPr/>
        </p:nvSpPr>
        <p:spPr>
          <a:xfrm>
            <a:off x="1134585" y="2265708"/>
            <a:ext cx="1764649" cy="28485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(program code)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B32ED93-DBA9-6E40-AF26-6B1F235919DE}"/>
              </a:ext>
            </a:extLst>
          </p:cNvPr>
          <p:cNvCxnSpPr>
            <a:cxnSpLocks/>
          </p:cNvCxnSpPr>
          <p:nvPr/>
        </p:nvCxnSpPr>
        <p:spPr>
          <a:xfrm>
            <a:off x="1130559" y="2824908"/>
            <a:ext cx="1764649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F4B59F2-16FE-D84C-BA1D-402B88904532}"/>
              </a:ext>
            </a:extLst>
          </p:cNvPr>
          <p:cNvCxnSpPr>
            <a:cxnSpLocks/>
          </p:cNvCxnSpPr>
          <p:nvPr/>
        </p:nvCxnSpPr>
        <p:spPr>
          <a:xfrm>
            <a:off x="1124559" y="2566908"/>
            <a:ext cx="1764649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8D7E7D-2E5B-6F48-ADA4-E1561B949B50}"/>
              </a:ext>
            </a:extLst>
          </p:cNvPr>
          <p:cNvCxnSpPr>
            <a:cxnSpLocks/>
          </p:cNvCxnSpPr>
          <p:nvPr/>
        </p:nvCxnSpPr>
        <p:spPr>
          <a:xfrm>
            <a:off x="2892580" y="2247015"/>
            <a:ext cx="4255" cy="862743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8EED67-21A9-7C45-9DDD-B1F7BDEFC0AE}"/>
              </a:ext>
            </a:extLst>
          </p:cNvPr>
          <p:cNvCxnSpPr>
            <a:cxnSpLocks/>
          </p:cNvCxnSpPr>
          <p:nvPr/>
        </p:nvCxnSpPr>
        <p:spPr>
          <a:xfrm>
            <a:off x="1115521" y="2247015"/>
            <a:ext cx="4255" cy="862743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3AFA711-90C5-3B4D-95E1-21EEF531074A}"/>
              </a:ext>
            </a:extLst>
          </p:cNvPr>
          <p:cNvSpPr/>
          <p:nvPr/>
        </p:nvSpPr>
        <p:spPr>
          <a:xfrm>
            <a:off x="88815" y="6088446"/>
            <a:ext cx="1119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latin typeface="Consolas" panose="020B0609020204030204" pitchFamily="49" charset="0"/>
                <a:cs typeface="Consolas" panose="020B0609020204030204" pitchFamily="49" charset="0"/>
              </a:rPr>
              <a:t>0xc00000000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6B76A63-5F2F-2746-831B-E65A4FD6E23A}"/>
              </a:ext>
            </a:extLst>
          </p:cNvPr>
          <p:cNvSpPr/>
          <p:nvPr/>
        </p:nvSpPr>
        <p:spPr>
          <a:xfrm>
            <a:off x="212741" y="1746995"/>
            <a:ext cx="9541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>
                <a:latin typeface="Consolas" panose="020B0609020204030204" pitchFamily="49" charset="0"/>
                <a:cs typeface="Consolas" panose="020B0609020204030204" pitchFamily="49" charset="0"/>
              </a:rPr>
              <a:t>0xc0000000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7280761-2A4B-8B4D-B8CA-6F59E67272FA}"/>
              </a:ext>
            </a:extLst>
          </p:cNvPr>
          <p:cNvSpPr/>
          <p:nvPr/>
        </p:nvSpPr>
        <p:spPr>
          <a:xfrm>
            <a:off x="255030" y="2122580"/>
            <a:ext cx="8771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>
                <a:latin typeface="Consolas" panose="020B0609020204030204" pitchFamily="49" charset="0"/>
                <a:cs typeface="Consolas" panose="020B0609020204030204" pitchFamily="49" charset="0"/>
              </a:rPr>
              <a:t>0x0804800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1EE123-51CB-BA42-A0C5-4AB166FEF9AF}"/>
              </a:ext>
            </a:extLst>
          </p:cNvPr>
          <p:cNvCxnSpPr>
            <a:cxnSpLocks/>
          </p:cNvCxnSpPr>
          <p:nvPr/>
        </p:nvCxnSpPr>
        <p:spPr>
          <a:xfrm>
            <a:off x="949599" y="3468588"/>
            <a:ext cx="0" cy="1353384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05E8847-FBDA-264D-B445-E3873BFA8C3F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2021711" y="5366688"/>
            <a:ext cx="0" cy="284850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8AF257E-47A6-FF41-9A82-508209DB523D}"/>
              </a:ext>
            </a:extLst>
          </p:cNvPr>
          <p:cNvCxnSpPr>
            <a:cxnSpLocks/>
            <a:endCxn id="10" idx="0"/>
          </p:cNvCxnSpPr>
          <p:nvPr/>
        </p:nvCxnSpPr>
        <p:spPr>
          <a:xfrm flipH="1" flipV="1">
            <a:off x="2021711" y="3468588"/>
            <a:ext cx="3902" cy="307777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2F8617D-E2F7-BA44-87DE-8F0F78593C29}"/>
              </a:ext>
            </a:extLst>
          </p:cNvPr>
          <p:cNvCxnSpPr>
            <a:cxnSpLocks/>
          </p:cNvCxnSpPr>
          <p:nvPr/>
        </p:nvCxnSpPr>
        <p:spPr>
          <a:xfrm>
            <a:off x="2882008" y="3109758"/>
            <a:ext cx="422568" cy="0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23E8828-11BA-324F-85D9-7DAC67C4375E}"/>
              </a:ext>
            </a:extLst>
          </p:cNvPr>
          <p:cNvCxnSpPr>
            <a:cxnSpLocks/>
          </p:cNvCxnSpPr>
          <p:nvPr/>
        </p:nvCxnSpPr>
        <p:spPr>
          <a:xfrm>
            <a:off x="684530" y="5885337"/>
            <a:ext cx="422568" cy="0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A1CA1650-2C12-FE48-BF62-9E7ECB554DDE}"/>
              </a:ext>
            </a:extLst>
          </p:cNvPr>
          <p:cNvSpPr/>
          <p:nvPr/>
        </p:nvSpPr>
        <p:spPr>
          <a:xfrm>
            <a:off x="622038" y="5423515"/>
            <a:ext cx="547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Top of stack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16C1B62-E397-F945-9860-3F5B22C5C0C1}"/>
              </a:ext>
            </a:extLst>
          </p:cNvPr>
          <p:cNvSpPr/>
          <p:nvPr/>
        </p:nvSpPr>
        <p:spPr>
          <a:xfrm rot="16200000">
            <a:off x="-30688" y="3907192"/>
            <a:ext cx="17646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virtual address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73DD259-2232-C54F-A463-BAF3565ACB4D}"/>
              </a:ext>
            </a:extLst>
          </p:cNvPr>
          <p:cNvSpPr/>
          <p:nvPr/>
        </p:nvSpPr>
        <p:spPr>
          <a:xfrm>
            <a:off x="3127805" y="2850586"/>
            <a:ext cx="640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Program break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D92B530-B17A-4142-A5EF-28C8FEAC8CDF}"/>
              </a:ext>
            </a:extLst>
          </p:cNvPr>
          <p:cNvCxnSpPr>
            <a:cxnSpLocks/>
          </p:cNvCxnSpPr>
          <p:nvPr/>
        </p:nvCxnSpPr>
        <p:spPr>
          <a:xfrm>
            <a:off x="2896834" y="6181649"/>
            <a:ext cx="3078952" cy="340280"/>
          </a:xfrm>
          <a:prstGeom prst="line">
            <a:avLst/>
          </a:prstGeom>
          <a:ln w="9525">
            <a:solidFill>
              <a:schemeClr val="tx1"/>
            </a:solidFill>
            <a:prstDash val="sys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310CB8E-6BEC-AA4B-A6CE-DD89CC68BFFC}"/>
              </a:ext>
            </a:extLst>
          </p:cNvPr>
          <p:cNvCxnSpPr>
            <a:cxnSpLocks/>
          </p:cNvCxnSpPr>
          <p:nvPr/>
        </p:nvCxnSpPr>
        <p:spPr>
          <a:xfrm flipV="1">
            <a:off x="2868371" y="2846508"/>
            <a:ext cx="3107415" cy="3050291"/>
          </a:xfrm>
          <a:prstGeom prst="line">
            <a:avLst/>
          </a:prstGeom>
          <a:ln w="9525">
            <a:solidFill>
              <a:schemeClr val="tx1"/>
            </a:solidFill>
            <a:prstDash val="sys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EAD76528-C3FA-2F40-828D-04F7ED3A1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008" y="1105942"/>
            <a:ext cx="5329633" cy="1641600"/>
          </a:xfrm>
        </p:spPr>
        <p:txBody>
          <a:bodyPr>
            <a:normAutofit lnSpcReduction="10000"/>
          </a:bodyPr>
          <a:lstStyle/>
          <a:p>
            <a:r>
              <a:rPr lang="en-US"/>
              <a:t>3 factors affect </a:t>
            </a:r>
            <a:r>
              <a:rPr lang="en-US" i="1"/>
              <a:t>stack</a:t>
            </a:r>
            <a:r>
              <a:rPr lang="en-US"/>
              <a:t> address</a:t>
            </a:r>
          </a:p>
          <a:p>
            <a:pPr lvl="1"/>
            <a:r>
              <a:rPr lang="en-US"/>
              <a:t>Command line arguments</a:t>
            </a:r>
          </a:p>
          <a:p>
            <a:pPr lvl="1"/>
            <a:r>
              <a:rPr lang="en-US"/>
              <a:t>Environment variable</a:t>
            </a:r>
          </a:p>
          <a:p>
            <a:pPr lvl="1"/>
            <a:r>
              <a:rPr lang="en-US"/>
              <a:t>Kernel version (</a:t>
            </a:r>
            <a:r>
              <a:rPr lang="en-US" err="1"/>
              <a:t>auxv</a:t>
            </a:r>
            <a:r>
              <a:rPr lang="en-US"/>
              <a:t>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6ABC49E-8887-E349-8464-4FB32EF3028A}"/>
              </a:ext>
            </a:extLst>
          </p:cNvPr>
          <p:cNvSpPr/>
          <p:nvPr/>
        </p:nvSpPr>
        <p:spPr>
          <a:xfrm>
            <a:off x="668568" y="1105942"/>
            <a:ext cx="2903359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  <a:t>/proc/&lt;</a:t>
            </a:r>
            <a:r>
              <a:rPr lang="en-US" sz="2400" err="1">
                <a:latin typeface="Consolas" panose="020B0609020204030204" pitchFamily="49" charset="0"/>
                <a:cs typeface="Consolas" panose="020B0609020204030204" pitchFamily="49" charset="0"/>
              </a:rPr>
              <a:t>pid</a:t>
            </a:r>
            <a: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  <a:t>&gt;/maps</a:t>
            </a:r>
          </a:p>
        </p:txBody>
      </p:sp>
    </p:spTree>
    <p:extLst>
      <p:ext uri="{BB962C8B-B14F-4D97-AF65-F5344CB8AC3E}">
        <p14:creationId xmlns:p14="http://schemas.microsoft.com/office/powerpoint/2010/main" val="99537598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lling Conventions">
            <a:extLst>
              <a:ext uri="{FF2B5EF4-FFF2-40B4-BE49-F238E27FC236}">
                <a16:creationId xmlns:a16="http://schemas.microsoft.com/office/drawing/2014/main" id="{A62E0754-EA82-964E-95EF-E50CB09FE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37" y="50644"/>
            <a:ext cx="5729637" cy="352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E1871-731C-AB42-8716-53EA0B233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431" y="3817989"/>
            <a:ext cx="5729636" cy="2318652"/>
          </a:xfrm>
        </p:spPr>
        <p:txBody>
          <a:bodyPr>
            <a:normAutofit/>
          </a:bodyPr>
          <a:lstStyle/>
          <a:p>
            <a:r>
              <a:rPr lang="en-US" sz="2400"/>
              <a:t>Relative to %</a:t>
            </a:r>
            <a:r>
              <a:rPr lang="en-US" sz="2400" err="1"/>
              <a:t>ebp</a:t>
            </a:r>
            <a:endParaRPr lang="en-US" sz="2400"/>
          </a:p>
          <a:p>
            <a:pPr marL="457200" lvl="1" indent="0">
              <a:buNone/>
            </a:pPr>
            <a:r>
              <a:rPr lang="en-US" sz="2000">
                <a:latin typeface="Consolas" panose="020B0609020204030204" pitchFamily="49" charset="0"/>
              </a:rPr>
              <a:t>-1234 (%</a:t>
            </a:r>
            <a:r>
              <a:rPr lang="en-US" sz="2000" err="1">
                <a:latin typeface="Consolas" panose="020B0609020204030204" pitchFamily="49" charset="0"/>
              </a:rPr>
              <a:t>ebp</a:t>
            </a:r>
            <a:r>
              <a:rPr lang="en-US" sz="2000">
                <a:latin typeface="Consolas" panose="020B0609020204030204" pitchFamily="49" charset="0"/>
              </a:rPr>
              <a:t>): local var</a:t>
            </a:r>
          </a:p>
          <a:p>
            <a:pPr marL="457200" lvl="1" indent="0">
              <a:buNone/>
            </a:pPr>
            <a:r>
              <a:rPr lang="en-US" sz="2000"/>
              <a:t>  </a:t>
            </a:r>
            <a:r>
              <a:rPr lang="en-US" sz="2000">
                <a:latin typeface="Consolas" panose="020B0609020204030204" pitchFamily="49" charset="0"/>
              </a:rPr>
              <a:t>1234 (%</a:t>
            </a:r>
            <a:r>
              <a:rPr lang="en-US" sz="2000" err="1">
                <a:latin typeface="Consolas" panose="020B0609020204030204" pitchFamily="49" charset="0"/>
              </a:rPr>
              <a:t>ebp</a:t>
            </a:r>
            <a:r>
              <a:rPr lang="en-US" sz="2000">
                <a:latin typeface="Consolas" panose="020B0609020204030204" pitchFamily="49" charset="0"/>
              </a:rPr>
              <a:t>): function </a:t>
            </a:r>
            <a:r>
              <a:rPr lang="en-US" sz="2000" err="1">
                <a:latin typeface="Consolas" panose="020B0609020204030204" pitchFamily="49" charset="0"/>
              </a:rPr>
              <a:t>args</a:t>
            </a:r>
            <a:endParaRPr lang="en-US" sz="2000">
              <a:latin typeface="Consolas" panose="020B0609020204030204" pitchFamily="49" charset="0"/>
            </a:endParaRPr>
          </a:p>
          <a:p>
            <a:r>
              <a:rPr lang="en-US" sz="2400"/>
              <a:t>Relative to %</a:t>
            </a:r>
            <a:r>
              <a:rPr lang="en-US" sz="2400" err="1"/>
              <a:t>esp</a:t>
            </a:r>
            <a:endParaRPr lang="en-US" sz="2400"/>
          </a:p>
          <a:p>
            <a:pPr marL="457200" lvl="1" indent="0">
              <a:buNone/>
            </a:pPr>
            <a:r>
              <a:rPr lang="en-US" sz="2000"/>
              <a:t>parameters to be passed to callee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CFD3E-60E4-EB4D-9417-8D054E93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94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D7F20C-53F7-B948-96FE-573C335A0E61}"/>
              </a:ext>
            </a:extLst>
          </p:cNvPr>
          <p:cNvSpPr/>
          <p:nvPr/>
        </p:nvSpPr>
        <p:spPr>
          <a:xfrm>
            <a:off x="9241127" y="63024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ARGS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0ABE08-BA4A-734E-BB81-362C6FD7D97F}"/>
              </a:ext>
            </a:extLst>
          </p:cNvPr>
          <p:cNvSpPr/>
          <p:nvPr/>
        </p:nvSpPr>
        <p:spPr>
          <a:xfrm>
            <a:off x="9222875" y="111919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D74289-DC09-F04F-A03F-D668EE821D74}"/>
              </a:ext>
            </a:extLst>
          </p:cNvPr>
          <p:cNvSpPr/>
          <p:nvPr/>
        </p:nvSpPr>
        <p:spPr>
          <a:xfrm>
            <a:off x="9231977" y="162020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6972F4-0170-D04E-AAC6-AA18300C9DDF}"/>
              </a:ext>
            </a:extLst>
          </p:cNvPr>
          <p:cNvSpPr/>
          <p:nvPr/>
        </p:nvSpPr>
        <p:spPr>
          <a:xfrm>
            <a:off x="9219623" y="112277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F1D7DB-59EC-4A49-B663-C0CC7F7C8E07}"/>
              </a:ext>
            </a:extLst>
          </p:cNvPr>
          <p:cNvSpPr/>
          <p:nvPr/>
        </p:nvSpPr>
        <p:spPr>
          <a:xfrm>
            <a:off x="9224251" y="161427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EBP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75AF42-BCB0-E549-9BEE-88688A9F2E90}"/>
              </a:ext>
            </a:extLst>
          </p:cNvPr>
          <p:cNvCxnSpPr/>
          <p:nvPr/>
        </p:nvCxnSpPr>
        <p:spPr>
          <a:xfrm>
            <a:off x="7868065" y="211038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C875F2B-AEFD-A94C-AC59-A60AA9C26370}"/>
              </a:ext>
            </a:extLst>
          </p:cNvPr>
          <p:cNvSpPr txBox="1"/>
          <p:nvPr/>
        </p:nvSpPr>
        <p:spPr>
          <a:xfrm>
            <a:off x="7751807" y="1677662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E31C8C-0F31-5C45-9C56-19C78112814A}"/>
              </a:ext>
            </a:extLst>
          </p:cNvPr>
          <p:cNvCxnSpPr/>
          <p:nvPr/>
        </p:nvCxnSpPr>
        <p:spPr>
          <a:xfrm>
            <a:off x="7822979" y="561443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6B43B2D-066F-724E-B092-5A5C6BBC4987}"/>
              </a:ext>
            </a:extLst>
          </p:cNvPr>
          <p:cNvSpPr txBox="1"/>
          <p:nvPr/>
        </p:nvSpPr>
        <p:spPr>
          <a:xfrm>
            <a:off x="7819634" y="519780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DECFD2-7C79-6C40-B56D-7BAD85C9BB70}"/>
              </a:ext>
            </a:extLst>
          </p:cNvPr>
          <p:cNvSpPr/>
          <p:nvPr/>
        </p:nvSpPr>
        <p:spPr>
          <a:xfrm>
            <a:off x="9241033" y="211855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local var0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7ADFB5-D2DE-1645-951C-CAF1404DADAF}"/>
              </a:ext>
            </a:extLst>
          </p:cNvPr>
          <p:cNvSpPr/>
          <p:nvPr/>
        </p:nvSpPr>
        <p:spPr>
          <a:xfrm>
            <a:off x="9241032" y="261466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AD289F-DA88-EE47-8D69-D361874CC3CA}"/>
              </a:ext>
            </a:extLst>
          </p:cNvPr>
          <p:cNvSpPr/>
          <p:nvPr/>
        </p:nvSpPr>
        <p:spPr>
          <a:xfrm>
            <a:off x="9241032" y="312279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DF9C04-5DEF-7540-BE73-7B231DAC61BA}"/>
              </a:ext>
            </a:extLst>
          </p:cNvPr>
          <p:cNvSpPr/>
          <p:nvPr/>
        </p:nvSpPr>
        <p:spPr>
          <a:xfrm>
            <a:off x="9241031" y="363197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631B73-A020-934C-964E-8260BE25946B}"/>
              </a:ext>
            </a:extLst>
          </p:cNvPr>
          <p:cNvSpPr/>
          <p:nvPr/>
        </p:nvSpPr>
        <p:spPr>
          <a:xfrm>
            <a:off x="9241031" y="413853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B05B41-5F9F-0941-99D6-009C5D77DC57}"/>
              </a:ext>
            </a:extLst>
          </p:cNvPr>
          <p:cNvSpPr/>
          <p:nvPr/>
        </p:nvSpPr>
        <p:spPr>
          <a:xfrm>
            <a:off x="9241031" y="463845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048A8C-763E-5A40-9A04-984F44A93C50}"/>
              </a:ext>
            </a:extLst>
          </p:cNvPr>
          <p:cNvSpPr/>
          <p:nvPr/>
        </p:nvSpPr>
        <p:spPr>
          <a:xfrm>
            <a:off x="9241030" y="513456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68E25E-A88E-9848-9521-B1607AE3E4FF}"/>
              </a:ext>
            </a:extLst>
          </p:cNvPr>
          <p:cNvSpPr/>
          <p:nvPr/>
        </p:nvSpPr>
        <p:spPr>
          <a:xfrm>
            <a:off x="9245389" y="262831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local var1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582383-0C00-B64B-9738-82400B443842}"/>
              </a:ext>
            </a:extLst>
          </p:cNvPr>
          <p:cNvSpPr/>
          <p:nvPr/>
        </p:nvSpPr>
        <p:spPr>
          <a:xfrm>
            <a:off x="9246400" y="513441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5A52FB-14A5-864F-82D0-5D81C113AF74}"/>
              </a:ext>
            </a:extLst>
          </p:cNvPr>
          <p:cNvSpPr/>
          <p:nvPr/>
        </p:nvSpPr>
        <p:spPr>
          <a:xfrm>
            <a:off x="9246400" y="3149990"/>
            <a:ext cx="1764649" cy="98486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CFF"/>
              </a:solidFill>
            </a:endParaRPr>
          </a:p>
          <a:p>
            <a:pPr algn="ctr"/>
            <a:endParaRPr lang="en-US" b="1">
              <a:solidFill>
                <a:srgbClr val="000CFF"/>
              </a:solidFill>
            </a:endParaRPr>
          </a:p>
          <a:p>
            <a:pPr algn="ctr"/>
            <a:r>
              <a:rPr lang="en-US" b="1" err="1">
                <a:solidFill>
                  <a:srgbClr val="000CFF"/>
                </a:solidFill>
              </a:rPr>
              <a:t>buf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3EDB5B34-460B-6144-9100-0CD5E32BA006}"/>
              </a:ext>
            </a:extLst>
          </p:cNvPr>
          <p:cNvSpPr/>
          <p:nvPr/>
        </p:nvSpPr>
        <p:spPr>
          <a:xfrm>
            <a:off x="11125200" y="2130356"/>
            <a:ext cx="396240" cy="350017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B1A22C-81D0-5E41-BF68-C655271978B2}"/>
              </a:ext>
            </a:extLst>
          </p:cNvPr>
          <p:cNvSpPr txBox="1"/>
          <p:nvPr/>
        </p:nvSpPr>
        <p:spPr>
          <a:xfrm rot="16200000">
            <a:off x="11265105" y="4201920"/>
            <a:ext cx="74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frame</a:t>
            </a:r>
          </a:p>
        </p:txBody>
      </p:sp>
    </p:spTree>
    <p:extLst>
      <p:ext uri="{BB962C8B-B14F-4D97-AF65-F5344CB8AC3E}">
        <p14:creationId xmlns:p14="http://schemas.microsoft.com/office/powerpoint/2010/main" val="119197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2469-7BBA-3444-AB7D-1CA218F07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368"/>
            <a:ext cx="10515600" cy="953910"/>
          </a:xfrm>
        </p:spPr>
        <p:txBody>
          <a:bodyPr>
            <a:normAutofit fontScale="90000"/>
          </a:bodyPr>
          <a:lstStyle/>
          <a:p>
            <a:r>
              <a:rPr lang="en-US"/>
              <a:t>Application Binary Interface (ABI): How a Binary Runs on Computers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7CE5E-2F03-E548-830B-578A4D876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8667-E97A-D14D-8462-D784FD87328E}" type="slidenum">
              <a:rPr lang="en-US" smtClean="0"/>
              <a:t>95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A0576-F953-6C4E-964A-132EF275E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7768"/>
            <a:ext cx="5195131" cy="327836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/>
              <a:t>A specification defining requirements for portability at binary level (i.e., executables)</a:t>
            </a:r>
          </a:p>
          <a:p>
            <a:pPr lvl="1">
              <a:spcBef>
                <a:spcPts val="1200"/>
              </a:spcBef>
            </a:pPr>
            <a:r>
              <a:rPr lang="en-US"/>
              <a:t>No recompilation or re-linking </a:t>
            </a:r>
          </a:p>
          <a:p>
            <a:pPr lvl="1">
              <a:spcBef>
                <a:spcPts val="1200"/>
              </a:spcBef>
            </a:pPr>
            <a:r>
              <a:rPr lang="en-US"/>
              <a:t>E.g., Copy your binary and run!</a:t>
            </a:r>
          </a:p>
          <a:p>
            <a:pPr lvl="1">
              <a:spcBef>
                <a:spcPts val="1200"/>
              </a:spcBef>
            </a:pPr>
            <a:r>
              <a:rPr lang="en-US"/>
              <a:t>An executable will not run under a different OS on the same machine</a:t>
            </a:r>
          </a:p>
          <a:p>
            <a:pPr>
              <a:spcBef>
                <a:spcPts val="1200"/>
              </a:spcBef>
            </a:pPr>
            <a:r>
              <a:rPr lang="en-US"/>
              <a:t>Interoperability </a:t>
            </a:r>
          </a:p>
          <a:p>
            <a:pPr marL="0" indent="0">
              <a:spcBef>
                <a:spcPts val="1200"/>
              </a:spcBef>
              <a:buNone/>
            </a:pPr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E1241C1-CAFE-5743-997A-1F072571462F}"/>
              </a:ext>
            </a:extLst>
          </p:cNvPr>
          <p:cNvSpPr/>
          <p:nvPr/>
        </p:nvSpPr>
        <p:spPr>
          <a:xfrm>
            <a:off x="1589688" y="5124095"/>
            <a:ext cx="1270000" cy="58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 Function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516EC7F-F4FE-DE42-A232-00BFA6C0593C}"/>
              </a:ext>
            </a:extLst>
          </p:cNvPr>
          <p:cNvSpPr/>
          <p:nvPr/>
        </p:nvSpPr>
        <p:spPr>
          <a:xfrm>
            <a:off x="4017290" y="5123214"/>
            <a:ext cx="1270000" cy="58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Assembly</a:t>
            </a:r>
          </a:p>
          <a:p>
            <a:pPr algn="ctr"/>
            <a:r>
              <a:rPr lang="en-US"/>
              <a:t>Routine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870044-6FB2-0144-8196-CA76C25E82D6}"/>
              </a:ext>
            </a:extLst>
          </p:cNvPr>
          <p:cNvCxnSpPr/>
          <p:nvPr/>
        </p:nvCxnSpPr>
        <p:spPr>
          <a:xfrm>
            <a:off x="3014133" y="5342467"/>
            <a:ext cx="69426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415F8A-B614-7147-8321-6B6340B397FE}"/>
              </a:ext>
            </a:extLst>
          </p:cNvPr>
          <p:cNvCxnSpPr>
            <a:cxnSpLocks/>
          </p:cNvCxnSpPr>
          <p:nvPr/>
        </p:nvCxnSpPr>
        <p:spPr>
          <a:xfrm flipH="1">
            <a:off x="3014133" y="5494867"/>
            <a:ext cx="69426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EC3ACA6-D03A-3244-9120-929928C8F857}"/>
              </a:ext>
            </a:extLst>
          </p:cNvPr>
          <p:cNvSpPr txBox="1"/>
          <p:nvPr/>
        </p:nvSpPr>
        <p:spPr>
          <a:xfrm>
            <a:off x="3152432" y="5013867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D2D117-B13C-514D-9304-498CD5A1E9BF}"/>
              </a:ext>
            </a:extLst>
          </p:cNvPr>
          <p:cNvSpPr txBox="1"/>
          <p:nvPr/>
        </p:nvSpPr>
        <p:spPr>
          <a:xfrm>
            <a:off x="3168578" y="5469467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Call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8DAAEE-A726-4B42-BE8F-925AD9F2E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69833"/>
            <a:ext cx="5867400" cy="205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F90993-1039-BA4B-9B3F-29ADEAB58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767" y="2514600"/>
            <a:ext cx="5854700" cy="1422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4B1934-4C52-FE41-9EA4-0EF6F71DD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331" y="1248305"/>
            <a:ext cx="58674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334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2469-7BBA-3444-AB7D-1CA218F0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Binary Interface (ABI)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4D59A-6339-A24A-9851-5EF9EC263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5714999" cy="4295245"/>
          </a:xfrm>
        </p:spPr>
        <p:txBody>
          <a:bodyPr>
            <a:normAutofit/>
          </a:bodyPr>
          <a:lstStyle/>
          <a:p>
            <a:r>
              <a:rPr lang="en-US"/>
              <a:t>ABI is a specification for </a:t>
            </a:r>
          </a:p>
          <a:p>
            <a:pPr lvl="1"/>
            <a:r>
              <a:rPr lang="en-US"/>
              <a:t>A  hardware platform + OS</a:t>
            </a:r>
          </a:p>
          <a:p>
            <a:r>
              <a:rPr lang="en-US"/>
              <a:t>ABI defines the machine format</a:t>
            </a:r>
          </a:p>
          <a:p>
            <a:r>
              <a:rPr lang="en-US"/>
              <a:t>ABI is a step beyond API</a:t>
            </a:r>
          </a:p>
          <a:p>
            <a:pPr lvl="1"/>
            <a:r>
              <a:rPr lang="en-US"/>
              <a:t> Glibc API defines interface for the application interact with the OS</a:t>
            </a:r>
          </a:p>
          <a:p>
            <a:pPr lvl="2"/>
            <a:r>
              <a:rPr lang="en-US"/>
              <a:t>API compatibility does not ensure runtime compatibility</a:t>
            </a:r>
          </a:p>
          <a:p>
            <a:pPr lvl="1"/>
            <a:r>
              <a:rPr lang="en-US"/>
              <a:t>E.g., Linux binaries for ARM and x86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7CE5E-2F03-E548-830B-578A4D876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8667-E97A-D14D-8462-D784FD87328E}" type="slidenum">
              <a:rPr lang="en-US" smtClean="0"/>
              <a:t>96</a:t>
            </a:fld>
            <a:endParaRPr lang="en-US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96B75B76-BCAA-E24C-A5A8-283E1AE12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03" y="1940719"/>
            <a:ext cx="57150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46553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EC2A97D-DE18-E64B-BCB7-80AA1698C520}"/>
              </a:ext>
            </a:extLst>
          </p:cNvPr>
          <p:cNvSpPr/>
          <p:nvPr/>
        </p:nvSpPr>
        <p:spPr>
          <a:xfrm>
            <a:off x="1193800" y="4233333"/>
            <a:ext cx="4995333" cy="19436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C2E1A-EAC8-524A-9E62-2B970B6F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Binary Interface (ABI)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11A33-C3E2-E746-9836-72F4B00D6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89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/>
              <a:t>specifications in ABI include:</a:t>
            </a:r>
          </a:p>
          <a:p>
            <a:pPr lvl="1"/>
            <a:r>
              <a:rPr lang="en-US"/>
              <a:t>specific processor or processor family</a:t>
            </a:r>
          </a:p>
          <a:p>
            <a:pPr lvl="2"/>
            <a:r>
              <a:rPr lang="en-US"/>
              <a:t>ARM vs. x86, 32-bit vs. 64-bit</a:t>
            </a:r>
          </a:p>
          <a:p>
            <a:pPr lvl="1"/>
            <a:r>
              <a:rPr lang="en-US"/>
              <a:t>Any required processor features (e.g., SIMD instructions)</a:t>
            </a:r>
          </a:p>
          <a:p>
            <a:pPr lvl="1"/>
            <a:r>
              <a:rPr lang="en-US"/>
              <a:t>Data formats</a:t>
            </a:r>
          </a:p>
          <a:p>
            <a:pPr lvl="2"/>
            <a:r>
              <a:rPr lang="en-US"/>
              <a:t>E.g., Endian needs</a:t>
            </a:r>
          </a:p>
          <a:p>
            <a:pPr lvl="1"/>
            <a:r>
              <a:rPr lang="en-US"/>
              <a:t>Specific OS or OS family</a:t>
            </a:r>
          </a:p>
          <a:p>
            <a:pPr lvl="1"/>
            <a:r>
              <a:rPr lang="en-US"/>
              <a:t>Object and executable file formats</a:t>
            </a:r>
          </a:p>
          <a:p>
            <a:pPr lvl="1"/>
            <a:r>
              <a:rPr lang="en-US"/>
              <a:t>Register usage conventions</a:t>
            </a:r>
          </a:p>
          <a:p>
            <a:pPr lvl="2"/>
            <a:r>
              <a:rPr lang="en-US"/>
              <a:t>Special purpose registers</a:t>
            </a:r>
          </a:p>
          <a:p>
            <a:pPr lvl="1"/>
            <a:r>
              <a:rPr lang="en-US"/>
              <a:t>stack frame format</a:t>
            </a:r>
          </a:p>
          <a:p>
            <a:pPr lvl="1"/>
            <a:r>
              <a:rPr lang="en-US"/>
              <a:t>parameter passing, including function </a:t>
            </a:r>
            <a:r>
              <a:rPr lang="en-US" err="1"/>
              <a:t>ptr</a:t>
            </a:r>
            <a:r>
              <a:rPr lang="en-US"/>
              <a:t>  / structure/union parameters</a:t>
            </a:r>
          </a:p>
          <a:p>
            <a:pPr lvl="1"/>
            <a:r>
              <a:rPr lang="en-US"/>
              <a:t>return value passing, including </a:t>
            </a:r>
            <a:r>
              <a:rPr lang="en-US" err="1"/>
              <a:t>fp</a:t>
            </a:r>
            <a:r>
              <a:rPr lang="en-US"/>
              <a:t>/structure/union return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BECB4-AD46-A446-AD44-519BE5D4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8667-E97A-D14D-8462-D784FD87328E}" type="slidenum">
              <a:rPr lang="en-US" smtClean="0"/>
              <a:t>97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4C288F-6F6C-9F49-AF1E-7467977F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903" y="2126457"/>
            <a:ext cx="5557097" cy="405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89645A29-3743-8A40-B9A6-D96D44F30E36}"/>
              </a:ext>
            </a:extLst>
          </p:cNvPr>
          <p:cNvSpPr/>
          <p:nvPr/>
        </p:nvSpPr>
        <p:spPr>
          <a:xfrm>
            <a:off x="6296236" y="5917506"/>
            <a:ext cx="1392767" cy="877687"/>
          </a:xfrm>
          <a:prstGeom prst="wedgeRoundRectCallout">
            <a:avLst>
              <a:gd name="adj1" fmla="val -118062"/>
              <a:gd name="adj2" fmla="val -8150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Calling Convention</a:t>
            </a:r>
          </a:p>
        </p:txBody>
      </p:sp>
    </p:spTree>
    <p:extLst>
      <p:ext uri="{BB962C8B-B14F-4D97-AF65-F5344CB8AC3E}">
        <p14:creationId xmlns:p14="http://schemas.microsoft.com/office/powerpoint/2010/main" val="161630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5F42F-C52C-F2AA-8C78-AF3E822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 </a:t>
            </a:r>
            <a:r>
              <a:rPr lang="en-US" err="1"/>
              <a:t>Brujin</a:t>
            </a:r>
            <a:r>
              <a:rPr lang="en-US"/>
              <a:t> Sequence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56B58-27E8-8EA3-A18F-EC42AD8E2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DE4F5-A96A-DEEB-AA07-804BC4B4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35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7135</TotalTime>
  <Words>6571</Words>
  <Application>Microsoft Macintosh PowerPoint</Application>
  <PresentationFormat>Widescreen</PresentationFormat>
  <Paragraphs>1772</Paragraphs>
  <Slides>98</Slides>
  <Notes>29</Notes>
  <HiddenSlides>4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9" baseType="lpstr">
      <vt:lpstr>gg sans</vt:lpstr>
      <vt:lpstr>Arial</vt:lpstr>
      <vt:lpstr>Calibri</vt:lpstr>
      <vt:lpstr>Calibri Light</vt:lpstr>
      <vt:lpstr>Consolas</vt:lpstr>
      <vt:lpstr>Courier New</vt:lpstr>
      <vt:lpstr>Fira Code</vt:lpstr>
      <vt:lpstr>Fira Code Light</vt:lpstr>
      <vt:lpstr>Times New Roman</vt:lpstr>
      <vt:lpstr>Wingdings</vt:lpstr>
      <vt:lpstr>Office Theme</vt:lpstr>
      <vt:lpstr>CS4459.001 Cyber Attacks &amp; Defense Lab</vt:lpstr>
      <vt:lpstr>Unit1 Best Peers</vt:lpstr>
      <vt:lpstr>Unit 2 Out</vt:lpstr>
      <vt:lpstr>Unit2 Challenges</vt:lpstr>
      <vt:lpstr>Unit 2: Objectives</vt:lpstr>
      <vt:lpstr>Function Support and Calling Convention</vt:lpstr>
      <vt:lpstr>Function Support</vt:lpstr>
      <vt:lpstr>Function Support</vt:lpstr>
      <vt:lpstr>Function Support</vt:lpstr>
      <vt:lpstr>Stack Instructions</vt:lpstr>
      <vt:lpstr>Stack Instructions</vt:lpstr>
      <vt:lpstr>Stack Instructions</vt:lpstr>
      <vt:lpstr>Stack Instructions</vt:lpstr>
      <vt:lpstr>call and ret</vt:lpstr>
      <vt:lpstr>Multiple Function Calls</vt:lpstr>
      <vt:lpstr>Calling Convention</vt:lpstr>
      <vt:lpstr>IA32 Stack Operations</vt:lpstr>
      <vt:lpstr>IA32 Stack Operations</vt:lpstr>
      <vt:lpstr>IA32: Call, Ret, Function Prologue, Epilogue</vt:lpstr>
      <vt:lpstr>Calling Convention: IA32 vs. AMD64</vt:lpstr>
      <vt:lpstr>printf();</vt:lpstr>
      <vt:lpstr>IA32 Stack Operation</vt:lpstr>
      <vt:lpstr>AMD64 Stack Operation</vt:lpstr>
      <vt:lpstr>bof-level0: Function call</vt:lpstr>
      <vt:lpstr>bof-level0: Function call</vt:lpstr>
      <vt:lpstr>bof-level0: Function call</vt:lpstr>
      <vt:lpstr>bof-level0: Function call</vt:lpstr>
      <vt:lpstr>bof-level0: Function call</vt:lpstr>
      <vt:lpstr>bof-level0: Function call</vt:lpstr>
      <vt:lpstr>bof-level0: Function call</vt:lpstr>
      <vt:lpstr>bof-level0: Function call</vt:lpstr>
      <vt:lpstr>bof-level0: Function call</vt:lpstr>
      <vt:lpstr>bof-level0: Function call</vt:lpstr>
      <vt:lpstr>bof-level0: Function call</vt:lpstr>
      <vt:lpstr>bof-level0: Function call</vt:lpstr>
      <vt:lpstr>bof-level0: Function call</vt:lpstr>
      <vt:lpstr>bof-level0: Function call</vt:lpstr>
      <vt:lpstr>bof-level0: Function call</vt:lpstr>
      <vt:lpstr>bof-level0: Function call</vt:lpstr>
      <vt:lpstr>bof-level0: Function call</vt:lpstr>
      <vt:lpstr>bof-level0: Function Return</vt:lpstr>
      <vt:lpstr>bof-level0: Function Return</vt:lpstr>
      <vt:lpstr>bof-level0: Function Return</vt:lpstr>
      <vt:lpstr>bof-level0: Function Return</vt:lpstr>
      <vt:lpstr>bof-level0: Function Return</vt:lpstr>
      <vt:lpstr>bof-level0: Function Return</vt:lpstr>
      <vt:lpstr>bof-level0: Function Return</vt:lpstr>
      <vt:lpstr>bof-level0: Function Return</vt:lpstr>
      <vt:lpstr>bof-level0: Function Return</vt:lpstr>
      <vt:lpstr>bof-level0: Function Return</vt:lpstr>
      <vt:lpstr>Buffer Overflow</vt:lpstr>
      <vt:lpstr>Buffer Overflow</vt:lpstr>
      <vt:lpstr>Buffer Overflow</vt:lpstr>
      <vt:lpstr>Buffer Overflow</vt:lpstr>
      <vt:lpstr>Buffer Overflow</vt:lpstr>
      <vt:lpstr>Buffer Overflow</vt:lpstr>
      <vt:lpstr>Return Address</vt:lpstr>
      <vt:lpstr>Buffer Overflow</vt:lpstr>
      <vt:lpstr>Buffer Overflow</vt:lpstr>
      <vt:lpstr>Buffer Overflow</vt:lpstr>
      <vt:lpstr>Buffer Overflow</vt:lpstr>
      <vt:lpstr>Buffer Overflow</vt:lpstr>
      <vt:lpstr>Buffer Overflow</vt:lpstr>
      <vt:lpstr>Buffer Overflow</vt:lpstr>
      <vt:lpstr>Buffer Overflow</vt:lpstr>
      <vt:lpstr>Buffer Overflow</vt:lpstr>
      <vt:lpstr>Buffer Overflow</vt:lpstr>
      <vt:lpstr>Buffer Overflow</vt:lpstr>
      <vt:lpstr>Buffer Overflow</vt:lpstr>
      <vt:lpstr>Frame Pointer Attack</vt:lpstr>
      <vt:lpstr>Frame Pointer Attack</vt:lpstr>
      <vt:lpstr>Frame Pointer Attack</vt:lpstr>
      <vt:lpstr>Frame Pointer Attack</vt:lpstr>
      <vt:lpstr>Frame Pointer Attack</vt:lpstr>
      <vt:lpstr>Frame Pointer Attack</vt:lpstr>
      <vt:lpstr>Frame Pointer Attack</vt:lpstr>
      <vt:lpstr>Frame Pointer Attack</vt:lpstr>
      <vt:lpstr>Frame Pointer Attack</vt:lpstr>
      <vt:lpstr>Frame Pointer Attack</vt:lpstr>
      <vt:lpstr>Frame Pointer Attack</vt:lpstr>
      <vt:lpstr>Frame Pointer Attack</vt:lpstr>
      <vt:lpstr>Frame Pointer Attack</vt:lpstr>
      <vt:lpstr>Frame Pointer Attack</vt:lpstr>
      <vt:lpstr>Frame Pointer Attack</vt:lpstr>
      <vt:lpstr>Frame Pointer Attack</vt:lpstr>
      <vt:lpstr>Coredump</vt:lpstr>
      <vt:lpstr>Core Dump</vt:lpstr>
      <vt:lpstr>Writing a Robust Exploit</vt:lpstr>
      <vt:lpstr>Why Stack Address Vary?</vt:lpstr>
      <vt:lpstr>Loading Executable Object Files into Virtual Address</vt:lpstr>
      <vt:lpstr>Program Memory Layout (IA32)</vt:lpstr>
      <vt:lpstr>Backup</vt:lpstr>
      <vt:lpstr>Program Memory Layout (IA32)</vt:lpstr>
      <vt:lpstr>PowerPoint Presentation</vt:lpstr>
      <vt:lpstr>Application Binary Interface (ABI): How a Binary Runs on Computers</vt:lpstr>
      <vt:lpstr>Application Binary Interface (ABI)</vt:lpstr>
      <vt:lpstr>Application Binary Interface (ABI)</vt:lpstr>
      <vt:lpstr>De Brujin Sequence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CS4301.003 Cyber Attacks &amp; Defense Lab</dc:title>
  <dc:creator>Jee, Kangkook</dc:creator>
  <cp:lastModifiedBy>Jee, Kangkook</cp:lastModifiedBy>
  <cp:revision>1</cp:revision>
  <cp:lastPrinted>2022-01-27T20:22:18Z</cp:lastPrinted>
  <dcterms:created xsi:type="dcterms:W3CDTF">2021-01-10T22:54:41Z</dcterms:created>
  <dcterms:modified xsi:type="dcterms:W3CDTF">2025-02-11T17:25:36Z</dcterms:modified>
</cp:coreProperties>
</file>