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585" r:id="rId3"/>
    <p:sldId id="586" r:id="rId4"/>
    <p:sldId id="587" r:id="rId5"/>
    <p:sldId id="361" r:id="rId6"/>
    <p:sldId id="497" r:id="rId7"/>
    <p:sldId id="472" r:id="rId8"/>
    <p:sldId id="473" r:id="rId9"/>
    <p:sldId id="474" r:id="rId10"/>
    <p:sldId id="476" r:id="rId11"/>
    <p:sldId id="478" r:id="rId12"/>
    <p:sldId id="479" r:id="rId13"/>
    <p:sldId id="480" r:id="rId14"/>
    <p:sldId id="377" r:id="rId15"/>
    <p:sldId id="502" r:id="rId16"/>
    <p:sldId id="583" r:id="rId17"/>
    <p:sldId id="487" r:id="rId18"/>
    <p:sldId id="488" r:id="rId19"/>
    <p:sldId id="489" r:id="rId20"/>
    <p:sldId id="584" r:id="rId21"/>
    <p:sldId id="490" r:id="rId22"/>
    <p:sldId id="491" r:id="rId23"/>
    <p:sldId id="492" r:id="rId24"/>
    <p:sldId id="493" r:id="rId25"/>
    <p:sldId id="48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57A22F0-0EC6-B247-9F45-0E71841748CF}">
          <p14:sldIdLst>
            <p14:sldId id="256"/>
            <p14:sldId id="585"/>
            <p14:sldId id="586"/>
            <p14:sldId id="587"/>
            <p14:sldId id="361"/>
          </p14:sldIdLst>
        </p14:section>
        <p14:section name="SC-BoF" id="{318F5275-6870-914F-BCB0-7F7B9FF0FDA7}">
          <p14:sldIdLst>
            <p14:sldId id="497"/>
            <p14:sldId id="472"/>
            <p14:sldId id="473"/>
            <p14:sldId id="474"/>
            <p14:sldId id="476"/>
            <p14:sldId id="478"/>
            <p14:sldId id="479"/>
            <p14:sldId id="480"/>
            <p14:sldId id="377"/>
          </p14:sldIdLst>
        </p14:section>
        <p14:section name="Short shellcode" id="{287C891D-0088-CF42-AEA4-31815190F8BF}">
          <p14:sldIdLst>
            <p14:sldId id="502"/>
            <p14:sldId id="583"/>
            <p14:sldId id="487"/>
            <p14:sldId id="488"/>
            <p14:sldId id="489"/>
          </p14:sldIdLst>
        </p14:section>
        <p14:section name="Backup" id="{7A61A7A7-DB20-594A-8B5C-2AFEFEAF6C83}">
          <p14:sldIdLst>
            <p14:sldId id="584"/>
            <p14:sldId id="490"/>
            <p14:sldId id="491"/>
            <p14:sldId id="492"/>
            <p14:sldId id="493"/>
            <p14:sldId id="4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A2B85F-7A6D-5844-8A23-18DC5AAE2E54}" v="2" dt="2025-02-20T22:01:22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4"/>
    <p:restoredTop sz="82112"/>
  </p:normalViewPr>
  <p:slideViewPr>
    <p:cSldViewPr snapToGrid="0" snapToObjects="1">
      <p:cViewPr varScale="1">
        <p:scale>
          <a:sx n="131" d="100"/>
          <a:sy n="131" d="100"/>
        </p:scale>
        <p:origin x="320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e, Kangkook" userId="52832784-bd9f-4cfd-947b-6cb8258050c1" providerId="ADAL" clId="{1DA2AB42-D4C1-4049-ABAE-8DA2B420EE89}"/>
    <pc:docChg chg="undo custSel addSld delSld modSld sldOrd addSection modSection">
      <pc:chgData name="Jee, Kangkook" userId="52832784-bd9f-4cfd-947b-6cb8258050c1" providerId="ADAL" clId="{1DA2AB42-D4C1-4049-ABAE-8DA2B420EE89}" dt="2024-02-27T22:19:58.709" v="371" actId="20577"/>
      <pc:docMkLst>
        <pc:docMk/>
      </pc:docMkLst>
      <pc:sldChg chg="modSp mod">
        <pc:chgData name="Jee, Kangkook" userId="52832784-bd9f-4cfd-947b-6cb8258050c1" providerId="ADAL" clId="{1DA2AB42-D4C1-4049-ABAE-8DA2B420EE89}" dt="2024-02-27T22:03:56.122" v="304" actId="20577"/>
        <pc:sldMkLst>
          <pc:docMk/>
          <pc:sldMk cId="148188794" sldId="256"/>
        </pc:sldMkLst>
      </pc:sldChg>
      <pc:sldChg chg="modSp del mod ord modShow">
        <pc:chgData name="Jee, Kangkook" userId="52832784-bd9f-4cfd-947b-6cb8258050c1" providerId="ADAL" clId="{1DA2AB42-D4C1-4049-ABAE-8DA2B420EE89}" dt="2024-02-20T21:43:56.070" v="130" actId="2696"/>
        <pc:sldMkLst>
          <pc:docMk/>
          <pc:sldMk cId="1279989044" sldId="377"/>
        </pc:sldMkLst>
      </pc:sldChg>
      <pc:sldChg chg="add">
        <pc:chgData name="Jee, Kangkook" userId="52832784-bd9f-4cfd-947b-6cb8258050c1" providerId="ADAL" clId="{1DA2AB42-D4C1-4049-ABAE-8DA2B420EE89}" dt="2024-02-20T21:44:00.480" v="131"/>
        <pc:sldMkLst>
          <pc:docMk/>
          <pc:sldMk cId="3194442207" sldId="377"/>
        </pc:sldMkLst>
      </pc:sldChg>
      <pc:sldChg chg="del">
        <pc:chgData name="Jee, Kangkook" userId="52832784-bd9f-4cfd-947b-6cb8258050c1" providerId="ADAL" clId="{1DA2AB42-D4C1-4049-ABAE-8DA2B420EE89}" dt="2024-02-20T21:42:00.613" v="87" actId="2696"/>
        <pc:sldMkLst>
          <pc:docMk/>
          <pc:sldMk cId="3063393971" sldId="438"/>
        </pc:sldMkLst>
      </pc:sldChg>
      <pc:sldChg chg="del">
        <pc:chgData name="Jee, Kangkook" userId="52832784-bd9f-4cfd-947b-6cb8258050c1" providerId="ADAL" clId="{1DA2AB42-D4C1-4049-ABAE-8DA2B420EE89}" dt="2024-02-20T21:40:50.807" v="77" actId="2696"/>
        <pc:sldMkLst>
          <pc:docMk/>
          <pc:sldMk cId="4240024477" sldId="454"/>
        </pc:sldMkLst>
      </pc:sldChg>
      <pc:sldChg chg="del">
        <pc:chgData name="Jee, Kangkook" userId="52832784-bd9f-4cfd-947b-6cb8258050c1" providerId="ADAL" clId="{1DA2AB42-D4C1-4049-ABAE-8DA2B420EE89}" dt="2024-02-20T21:42:00.733" v="88" actId="2696"/>
        <pc:sldMkLst>
          <pc:docMk/>
          <pc:sldMk cId="3875238250" sldId="463"/>
        </pc:sldMkLst>
      </pc:sldChg>
      <pc:sldChg chg="del">
        <pc:chgData name="Jee, Kangkook" userId="52832784-bd9f-4cfd-947b-6cb8258050c1" providerId="ADAL" clId="{1DA2AB42-D4C1-4049-ABAE-8DA2B420EE89}" dt="2024-02-20T21:42:01.332" v="89" actId="2696"/>
        <pc:sldMkLst>
          <pc:docMk/>
          <pc:sldMk cId="4135121743" sldId="464"/>
        </pc:sldMkLst>
      </pc:sldChg>
      <pc:sldChg chg="del">
        <pc:chgData name="Jee, Kangkook" userId="52832784-bd9f-4cfd-947b-6cb8258050c1" providerId="ADAL" clId="{1DA2AB42-D4C1-4049-ABAE-8DA2B420EE89}" dt="2024-02-20T21:42:02.629" v="91" actId="2696"/>
        <pc:sldMkLst>
          <pc:docMk/>
          <pc:sldMk cId="1117673210" sldId="466"/>
        </pc:sldMkLst>
      </pc:sldChg>
      <pc:sldChg chg="del">
        <pc:chgData name="Jee, Kangkook" userId="52832784-bd9f-4cfd-947b-6cb8258050c1" providerId="ADAL" clId="{1DA2AB42-D4C1-4049-ABAE-8DA2B420EE89}" dt="2024-02-20T21:42:03.026" v="92" actId="2696"/>
        <pc:sldMkLst>
          <pc:docMk/>
          <pc:sldMk cId="621932620" sldId="467"/>
        </pc:sldMkLst>
      </pc:sldChg>
      <pc:sldChg chg="del">
        <pc:chgData name="Jee, Kangkook" userId="52832784-bd9f-4cfd-947b-6cb8258050c1" providerId="ADAL" clId="{1DA2AB42-D4C1-4049-ABAE-8DA2B420EE89}" dt="2024-02-20T21:42:03.745" v="94" actId="2696"/>
        <pc:sldMkLst>
          <pc:docMk/>
          <pc:sldMk cId="3609351436" sldId="468"/>
        </pc:sldMkLst>
      </pc:sldChg>
      <pc:sldChg chg="del">
        <pc:chgData name="Jee, Kangkook" userId="52832784-bd9f-4cfd-947b-6cb8258050c1" providerId="ADAL" clId="{1DA2AB42-D4C1-4049-ABAE-8DA2B420EE89}" dt="2024-02-20T21:42:04.639" v="96" actId="2696"/>
        <pc:sldMkLst>
          <pc:docMk/>
          <pc:sldMk cId="3336121770" sldId="469"/>
        </pc:sldMkLst>
      </pc:sldChg>
      <pc:sldChg chg="del">
        <pc:chgData name="Jee, Kangkook" userId="52832784-bd9f-4cfd-947b-6cb8258050c1" providerId="ADAL" clId="{1DA2AB42-D4C1-4049-ABAE-8DA2B420EE89}" dt="2024-02-20T21:42:05.601" v="98" actId="2696"/>
        <pc:sldMkLst>
          <pc:docMk/>
          <pc:sldMk cId="2960676449" sldId="470"/>
        </pc:sldMkLst>
      </pc:sldChg>
      <pc:sldChg chg="del">
        <pc:chgData name="Jee, Kangkook" userId="52832784-bd9f-4cfd-947b-6cb8258050c1" providerId="ADAL" clId="{1DA2AB42-D4C1-4049-ABAE-8DA2B420EE89}" dt="2024-02-20T21:42:06.016" v="99" actId="2696"/>
        <pc:sldMkLst>
          <pc:docMk/>
          <pc:sldMk cId="2223347511" sldId="471"/>
        </pc:sldMkLst>
      </pc:sldChg>
      <pc:sldChg chg="del">
        <pc:chgData name="Jee, Kangkook" userId="52832784-bd9f-4cfd-947b-6cb8258050c1" providerId="ADAL" clId="{1DA2AB42-D4C1-4049-ABAE-8DA2B420EE89}" dt="2024-02-20T21:42:31.638" v="100" actId="2696"/>
        <pc:sldMkLst>
          <pc:docMk/>
          <pc:sldMk cId="1458479183" sldId="472"/>
        </pc:sldMkLst>
      </pc:sldChg>
      <pc:sldChg chg="modSp add mod">
        <pc:chgData name="Jee, Kangkook" userId="52832784-bd9f-4cfd-947b-6cb8258050c1" providerId="ADAL" clId="{1DA2AB42-D4C1-4049-ABAE-8DA2B420EE89}" dt="2024-02-20T21:46:35.751" v="142" actId="2711"/>
        <pc:sldMkLst>
          <pc:docMk/>
          <pc:sldMk cId="1848840897" sldId="472"/>
        </pc:sldMkLst>
      </pc:sldChg>
      <pc:sldChg chg="add">
        <pc:chgData name="Jee, Kangkook" userId="52832784-bd9f-4cfd-947b-6cb8258050c1" providerId="ADAL" clId="{1DA2AB42-D4C1-4049-ABAE-8DA2B420EE89}" dt="2024-02-20T21:42:39.532" v="101"/>
        <pc:sldMkLst>
          <pc:docMk/>
          <pc:sldMk cId="655259433" sldId="473"/>
        </pc:sldMkLst>
      </pc:sldChg>
      <pc:sldChg chg="del">
        <pc:chgData name="Jee, Kangkook" userId="52832784-bd9f-4cfd-947b-6cb8258050c1" providerId="ADAL" clId="{1DA2AB42-D4C1-4049-ABAE-8DA2B420EE89}" dt="2024-02-20T21:42:31.638" v="100" actId="2696"/>
        <pc:sldMkLst>
          <pc:docMk/>
          <pc:sldMk cId="4055190441" sldId="473"/>
        </pc:sldMkLst>
      </pc:sldChg>
      <pc:sldChg chg="del">
        <pc:chgData name="Jee, Kangkook" userId="52832784-bd9f-4cfd-947b-6cb8258050c1" providerId="ADAL" clId="{1DA2AB42-D4C1-4049-ABAE-8DA2B420EE89}" dt="2024-02-20T21:42:31.638" v="100" actId="2696"/>
        <pc:sldMkLst>
          <pc:docMk/>
          <pc:sldMk cId="781769962" sldId="474"/>
        </pc:sldMkLst>
      </pc:sldChg>
      <pc:sldChg chg="add">
        <pc:chgData name="Jee, Kangkook" userId="52832784-bd9f-4cfd-947b-6cb8258050c1" providerId="ADAL" clId="{1DA2AB42-D4C1-4049-ABAE-8DA2B420EE89}" dt="2024-02-20T21:42:39.532" v="101"/>
        <pc:sldMkLst>
          <pc:docMk/>
          <pc:sldMk cId="2586401841" sldId="474"/>
        </pc:sldMkLst>
      </pc:sldChg>
      <pc:sldChg chg="add">
        <pc:chgData name="Jee, Kangkook" userId="52832784-bd9f-4cfd-947b-6cb8258050c1" providerId="ADAL" clId="{1DA2AB42-D4C1-4049-ABAE-8DA2B420EE89}" dt="2024-02-20T21:42:39.532" v="101"/>
        <pc:sldMkLst>
          <pc:docMk/>
          <pc:sldMk cId="1902087838" sldId="476"/>
        </pc:sldMkLst>
      </pc:sldChg>
      <pc:sldChg chg="del">
        <pc:chgData name="Jee, Kangkook" userId="52832784-bd9f-4cfd-947b-6cb8258050c1" providerId="ADAL" clId="{1DA2AB42-D4C1-4049-ABAE-8DA2B420EE89}" dt="2024-02-20T21:42:31.638" v="100" actId="2696"/>
        <pc:sldMkLst>
          <pc:docMk/>
          <pc:sldMk cId="3679264535" sldId="476"/>
        </pc:sldMkLst>
      </pc:sldChg>
      <pc:sldChg chg="add">
        <pc:chgData name="Jee, Kangkook" userId="52832784-bd9f-4cfd-947b-6cb8258050c1" providerId="ADAL" clId="{1DA2AB42-D4C1-4049-ABAE-8DA2B420EE89}" dt="2024-02-20T21:42:39.532" v="101"/>
        <pc:sldMkLst>
          <pc:docMk/>
          <pc:sldMk cId="274997560" sldId="478"/>
        </pc:sldMkLst>
      </pc:sldChg>
      <pc:sldChg chg="del">
        <pc:chgData name="Jee, Kangkook" userId="52832784-bd9f-4cfd-947b-6cb8258050c1" providerId="ADAL" clId="{1DA2AB42-D4C1-4049-ABAE-8DA2B420EE89}" dt="2024-02-20T21:42:31.638" v="100" actId="2696"/>
        <pc:sldMkLst>
          <pc:docMk/>
          <pc:sldMk cId="1096976516" sldId="478"/>
        </pc:sldMkLst>
      </pc:sldChg>
      <pc:sldChg chg="del">
        <pc:chgData name="Jee, Kangkook" userId="52832784-bd9f-4cfd-947b-6cb8258050c1" providerId="ADAL" clId="{1DA2AB42-D4C1-4049-ABAE-8DA2B420EE89}" dt="2024-02-20T21:42:31.638" v="100" actId="2696"/>
        <pc:sldMkLst>
          <pc:docMk/>
          <pc:sldMk cId="1627280978" sldId="479"/>
        </pc:sldMkLst>
      </pc:sldChg>
      <pc:sldChg chg="add">
        <pc:chgData name="Jee, Kangkook" userId="52832784-bd9f-4cfd-947b-6cb8258050c1" providerId="ADAL" clId="{1DA2AB42-D4C1-4049-ABAE-8DA2B420EE89}" dt="2024-02-20T21:42:39.532" v="101"/>
        <pc:sldMkLst>
          <pc:docMk/>
          <pc:sldMk cId="2632833041" sldId="479"/>
        </pc:sldMkLst>
      </pc:sldChg>
      <pc:sldChg chg="add">
        <pc:chgData name="Jee, Kangkook" userId="52832784-bd9f-4cfd-947b-6cb8258050c1" providerId="ADAL" clId="{1DA2AB42-D4C1-4049-ABAE-8DA2B420EE89}" dt="2024-02-20T21:42:39.532" v="101"/>
        <pc:sldMkLst>
          <pc:docMk/>
          <pc:sldMk cId="309752537" sldId="480"/>
        </pc:sldMkLst>
      </pc:sldChg>
      <pc:sldChg chg="del">
        <pc:chgData name="Jee, Kangkook" userId="52832784-bd9f-4cfd-947b-6cb8258050c1" providerId="ADAL" clId="{1DA2AB42-D4C1-4049-ABAE-8DA2B420EE89}" dt="2024-02-20T21:42:31.638" v="100" actId="2696"/>
        <pc:sldMkLst>
          <pc:docMk/>
          <pc:sldMk cId="3965941221" sldId="480"/>
        </pc:sldMkLst>
      </pc:sldChg>
      <pc:sldChg chg="del">
        <pc:chgData name="Jee, Kangkook" userId="52832784-bd9f-4cfd-947b-6cb8258050c1" providerId="ADAL" clId="{1DA2AB42-D4C1-4049-ABAE-8DA2B420EE89}" dt="2024-02-20T21:42:01.756" v="90" actId="2696"/>
        <pc:sldMkLst>
          <pc:docMk/>
          <pc:sldMk cId="4259860381" sldId="482"/>
        </pc:sldMkLst>
      </pc:sldChg>
      <pc:sldChg chg="del">
        <pc:chgData name="Jee, Kangkook" userId="52832784-bd9f-4cfd-947b-6cb8258050c1" providerId="ADAL" clId="{1DA2AB42-D4C1-4049-ABAE-8DA2B420EE89}" dt="2024-02-20T21:42:03.377" v="93" actId="2696"/>
        <pc:sldMkLst>
          <pc:docMk/>
          <pc:sldMk cId="484986555" sldId="484"/>
        </pc:sldMkLst>
      </pc:sldChg>
      <pc:sldChg chg="del">
        <pc:chgData name="Jee, Kangkook" userId="52832784-bd9f-4cfd-947b-6cb8258050c1" providerId="ADAL" clId="{1DA2AB42-D4C1-4049-ABAE-8DA2B420EE89}" dt="2024-02-20T21:42:05.073" v="97" actId="2696"/>
        <pc:sldMkLst>
          <pc:docMk/>
          <pc:sldMk cId="1265385355" sldId="485"/>
        </pc:sldMkLst>
      </pc:sldChg>
      <pc:sldChg chg="del">
        <pc:chgData name="Jee, Kangkook" userId="52832784-bd9f-4cfd-947b-6cb8258050c1" providerId="ADAL" clId="{1DA2AB42-D4C1-4049-ABAE-8DA2B420EE89}" dt="2024-02-20T21:42:04.156" v="95" actId="2696"/>
        <pc:sldMkLst>
          <pc:docMk/>
          <pc:sldMk cId="3315049334" sldId="486"/>
        </pc:sldMkLst>
      </pc:sldChg>
      <pc:sldChg chg="addSp delSp modSp mod ord">
        <pc:chgData name="Jee, Kangkook" userId="52832784-bd9f-4cfd-947b-6cb8258050c1" providerId="ADAL" clId="{1DA2AB42-D4C1-4049-ABAE-8DA2B420EE89}" dt="2024-02-27T21:09:38.751" v="151" actId="167"/>
        <pc:sldMkLst>
          <pc:docMk/>
          <pc:sldMk cId="1909189514" sldId="487"/>
        </pc:sldMkLst>
      </pc:sldChg>
      <pc:sldChg chg="ord">
        <pc:chgData name="Jee, Kangkook" userId="52832784-bd9f-4cfd-947b-6cb8258050c1" providerId="ADAL" clId="{1DA2AB42-D4C1-4049-ABAE-8DA2B420EE89}" dt="2024-02-20T21:45:27.577" v="141" actId="20578"/>
        <pc:sldMkLst>
          <pc:docMk/>
          <pc:sldMk cId="2272568623" sldId="488"/>
        </pc:sldMkLst>
      </pc:sldChg>
      <pc:sldChg chg="ord">
        <pc:chgData name="Jee, Kangkook" userId="52832784-bd9f-4cfd-947b-6cb8258050c1" providerId="ADAL" clId="{1DA2AB42-D4C1-4049-ABAE-8DA2B420EE89}" dt="2024-02-20T21:45:25.772" v="140" actId="20578"/>
        <pc:sldMkLst>
          <pc:docMk/>
          <pc:sldMk cId="882762235" sldId="489"/>
        </pc:sldMkLst>
      </pc:sldChg>
      <pc:sldChg chg="modSp">
        <pc:chgData name="Jee, Kangkook" userId="52832784-bd9f-4cfd-947b-6cb8258050c1" providerId="ADAL" clId="{1DA2AB42-D4C1-4049-ABAE-8DA2B420EE89}" dt="2024-02-27T21:13:50.708" v="154" actId="167"/>
        <pc:sldMkLst>
          <pc:docMk/>
          <pc:sldMk cId="1099094821" sldId="490"/>
        </pc:sldMkLst>
      </pc:sldChg>
      <pc:sldChg chg="modSp mod">
        <pc:chgData name="Jee, Kangkook" userId="52832784-bd9f-4cfd-947b-6cb8258050c1" providerId="ADAL" clId="{1DA2AB42-D4C1-4049-ABAE-8DA2B420EE89}" dt="2024-02-27T21:13:25.734" v="153" actId="5793"/>
        <pc:sldMkLst>
          <pc:docMk/>
          <pc:sldMk cId="1746545436" sldId="491"/>
        </pc:sldMkLst>
      </pc:sldChg>
      <pc:sldChg chg="del mod modShow">
        <pc:chgData name="Jee, Kangkook" userId="52832784-bd9f-4cfd-947b-6cb8258050c1" providerId="ADAL" clId="{1DA2AB42-D4C1-4049-ABAE-8DA2B420EE89}" dt="2024-02-20T21:42:52.075" v="102" actId="2696"/>
        <pc:sldMkLst>
          <pc:docMk/>
          <pc:sldMk cId="1995545872" sldId="496"/>
        </pc:sldMkLst>
      </pc:sldChg>
      <pc:sldChg chg="modSp mod">
        <pc:chgData name="Jee, Kangkook" userId="52832784-bd9f-4cfd-947b-6cb8258050c1" providerId="ADAL" clId="{1DA2AB42-D4C1-4049-ABAE-8DA2B420EE89}" dt="2024-02-27T22:19:58.709" v="371" actId="20577"/>
        <pc:sldMkLst>
          <pc:docMk/>
          <pc:sldMk cId="3202733878" sldId="497"/>
        </pc:sldMkLst>
      </pc:sldChg>
      <pc:sldChg chg="del">
        <pc:chgData name="Jee, Kangkook" userId="52832784-bd9f-4cfd-947b-6cb8258050c1" providerId="ADAL" clId="{1DA2AB42-D4C1-4049-ABAE-8DA2B420EE89}" dt="2024-02-20T21:40:51.730" v="78" actId="2696"/>
        <pc:sldMkLst>
          <pc:docMk/>
          <pc:sldMk cId="1175253272" sldId="548"/>
        </pc:sldMkLst>
      </pc:sldChg>
      <pc:sldChg chg="del">
        <pc:chgData name="Jee, Kangkook" userId="52832784-bd9f-4cfd-947b-6cb8258050c1" providerId="ADAL" clId="{1DA2AB42-D4C1-4049-ABAE-8DA2B420EE89}" dt="2024-02-20T21:40:52.667" v="79" actId="2696"/>
        <pc:sldMkLst>
          <pc:docMk/>
          <pc:sldMk cId="4236380703" sldId="556"/>
        </pc:sldMkLst>
      </pc:sldChg>
      <pc:sldChg chg="del">
        <pc:chgData name="Jee, Kangkook" userId="52832784-bd9f-4cfd-947b-6cb8258050c1" providerId="ADAL" clId="{1DA2AB42-D4C1-4049-ABAE-8DA2B420EE89}" dt="2024-02-20T21:40:53.280" v="80" actId="2696"/>
        <pc:sldMkLst>
          <pc:docMk/>
          <pc:sldMk cId="1888441592" sldId="557"/>
        </pc:sldMkLst>
      </pc:sldChg>
      <pc:sldChg chg="del">
        <pc:chgData name="Jee, Kangkook" userId="52832784-bd9f-4cfd-947b-6cb8258050c1" providerId="ADAL" clId="{1DA2AB42-D4C1-4049-ABAE-8DA2B420EE89}" dt="2024-02-20T21:40:54.095" v="81" actId="2696"/>
        <pc:sldMkLst>
          <pc:docMk/>
          <pc:sldMk cId="3184571470" sldId="558"/>
        </pc:sldMkLst>
      </pc:sldChg>
      <pc:sldChg chg="del">
        <pc:chgData name="Jee, Kangkook" userId="52832784-bd9f-4cfd-947b-6cb8258050c1" providerId="ADAL" clId="{1DA2AB42-D4C1-4049-ABAE-8DA2B420EE89}" dt="2024-02-20T21:41:06.127" v="83" actId="2696"/>
        <pc:sldMkLst>
          <pc:docMk/>
          <pc:sldMk cId="3614755416" sldId="560"/>
        </pc:sldMkLst>
      </pc:sldChg>
      <pc:sldChg chg="del">
        <pc:chgData name="Jee, Kangkook" userId="52832784-bd9f-4cfd-947b-6cb8258050c1" providerId="ADAL" clId="{1DA2AB42-D4C1-4049-ABAE-8DA2B420EE89}" dt="2024-02-20T21:41:06.468" v="84" actId="2696"/>
        <pc:sldMkLst>
          <pc:docMk/>
          <pc:sldMk cId="3494497150" sldId="561"/>
        </pc:sldMkLst>
      </pc:sldChg>
      <pc:sldChg chg="del">
        <pc:chgData name="Jee, Kangkook" userId="52832784-bd9f-4cfd-947b-6cb8258050c1" providerId="ADAL" clId="{1DA2AB42-D4C1-4049-ABAE-8DA2B420EE89}" dt="2024-02-20T21:40:48.673" v="74" actId="2696"/>
        <pc:sldMkLst>
          <pc:docMk/>
          <pc:sldMk cId="745614511" sldId="577"/>
        </pc:sldMkLst>
      </pc:sldChg>
      <pc:sldChg chg="del">
        <pc:chgData name="Jee, Kangkook" userId="52832784-bd9f-4cfd-947b-6cb8258050c1" providerId="ADAL" clId="{1DA2AB42-D4C1-4049-ABAE-8DA2B420EE89}" dt="2024-02-20T21:40:50.197" v="76" actId="2696"/>
        <pc:sldMkLst>
          <pc:docMk/>
          <pc:sldMk cId="4083639113" sldId="580"/>
        </pc:sldMkLst>
      </pc:sldChg>
      <pc:sldChg chg="del">
        <pc:chgData name="Jee, Kangkook" userId="52832784-bd9f-4cfd-947b-6cb8258050c1" providerId="ADAL" clId="{1DA2AB42-D4C1-4049-ABAE-8DA2B420EE89}" dt="2024-02-20T21:40:49.706" v="75" actId="2696"/>
        <pc:sldMkLst>
          <pc:docMk/>
          <pc:sldMk cId="3841454472" sldId="581"/>
        </pc:sldMkLst>
      </pc:sldChg>
      <pc:sldChg chg="add del">
        <pc:chgData name="Jee, Kangkook" userId="52832784-bd9f-4cfd-947b-6cb8258050c1" providerId="ADAL" clId="{1DA2AB42-D4C1-4049-ABAE-8DA2B420EE89}" dt="2024-02-20T21:41:07.882" v="86" actId="2696"/>
        <pc:sldMkLst>
          <pc:docMk/>
          <pc:sldMk cId="869539275" sldId="583"/>
        </pc:sldMkLst>
      </pc:sldChg>
      <pc:sldChg chg="modSp new mod">
        <pc:chgData name="Jee, Kangkook" userId="52832784-bd9f-4cfd-947b-6cb8258050c1" providerId="ADAL" clId="{1DA2AB42-D4C1-4049-ABAE-8DA2B420EE89}" dt="2024-02-27T21:55:08.512" v="296" actId="113"/>
        <pc:sldMkLst>
          <pc:docMk/>
          <pc:sldMk cId="2873654805" sldId="585"/>
        </pc:sldMkLst>
      </pc:sldChg>
      <pc:sldChg chg="del">
        <pc:chgData name="Jee, Kangkook" userId="52832784-bd9f-4cfd-947b-6cb8258050c1" providerId="ADAL" clId="{1DA2AB42-D4C1-4049-ABAE-8DA2B420EE89}" dt="2024-02-20T21:41:00.343" v="82" actId="2696"/>
        <pc:sldMkLst>
          <pc:docMk/>
          <pc:sldMk cId="3947636620" sldId="585"/>
        </pc:sldMkLst>
      </pc:sldChg>
      <pc:sldChg chg="del">
        <pc:chgData name="Jee, Kangkook" userId="52832784-bd9f-4cfd-947b-6cb8258050c1" providerId="ADAL" clId="{1DA2AB42-D4C1-4049-ABAE-8DA2B420EE89}" dt="2024-02-20T21:40:45.062" v="72" actId="2696"/>
        <pc:sldMkLst>
          <pc:docMk/>
          <pc:sldMk cId="3352866964" sldId="587"/>
        </pc:sldMkLst>
      </pc:sldChg>
      <pc:sldChg chg="del">
        <pc:chgData name="Jee, Kangkook" userId="52832784-bd9f-4cfd-947b-6cb8258050c1" providerId="ADAL" clId="{1DA2AB42-D4C1-4049-ABAE-8DA2B420EE89}" dt="2024-02-20T21:40:47.226" v="73" actId="2696"/>
        <pc:sldMkLst>
          <pc:docMk/>
          <pc:sldMk cId="916162772" sldId="588"/>
        </pc:sldMkLst>
      </pc:sldChg>
    </pc:docChg>
  </pc:docChgLst>
  <pc:docChgLst>
    <pc:chgData name="Jee, Kangkook" userId="52832784-bd9f-4cfd-947b-6cb8258050c1" providerId="ADAL" clId="{A1FCFA5B-3141-4966-8AE4-0D1EA1CA7AB3}"/>
    <pc:docChg chg="modSld">
      <pc:chgData name="Jee, Kangkook" userId="52832784-bd9f-4cfd-947b-6cb8258050c1" providerId="ADAL" clId="{A1FCFA5B-3141-4966-8AE4-0D1EA1CA7AB3}" dt="2023-01-15T23:03:50.462" v="51" actId="20577"/>
      <pc:docMkLst>
        <pc:docMk/>
      </pc:docMkLst>
      <pc:sldChg chg="modSp mod">
        <pc:chgData name="Jee, Kangkook" userId="52832784-bd9f-4cfd-947b-6cb8258050c1" providerId="ADAL" clId="{A1FCFA5B-3141-4966-8AE4-0D1EA1CA7AB3}" dt="2023-01-15T23:03:50.462" v="51" actId="20577"/>
        <pc:sldMkLst>
          <pc:docMk/>
          <pc:sldMk cId="148188794" sldId="256"/>
        </pc:sldMkLst>
      </pc:sldChg>
      <pc:sldChg chg="modSp mod">
        <pc:chgData name="Jee, Kangkook" userId="52832784-bd9f-4cfd-947b-6cb8258050c1" providerId="ADAL" clId="{A1FCFA5B-3141-4966-8AE4-0D1EA1CA7AB3}" dt="2023-01-15T23:00:07.287" v="8" actId="1076"/>
        <pc:sldMkLst>
          <pc:docMk/>
          <pc:sldMk cId="2272568623" sldId="488"/>
        </pc:sldMkLst>
      </pc:sldChg>
      <pc:sldChg chg="modSp mod">
        <pc:chgData name="Jee, Kangkook" userId="52832784-bd9f-4cfd-947b-6cb8258050c1" providerId="ADAL" clId="{A1FCFA5B-3141-4966-8AE4-0D1EA1CA7AB3}" dt="2023-01-15T23:02:26.543" v="49" actId="14100"/>
        <pc:sldMkLst>
          <pc:docMk/>
          <pc:sldMk cId="882762235" sldId="489"/>
        </pc:sldMkLst>
      </pc:sldChg>
    </pc:docChg>
  </pc:docChgLst>
  <pc:docChgLst>
    <pc:chgData name="Jee, Kangkook" userId="52832784-bd9f-4cfd-947b-6cb8258050c1" providerId="ADAL" clId="{FCA2B85F-7A6D-5844-8A23-18DC5AAE2E54}"/>
    <pc:docChg chg="undo custSel addSld modSld sldOrd modSection">
      <pc:chgData name="Jee, Kangkook" userId="52832784-bd9f-4cfd-947b-6cb8258050c1" providerId="ADAL" clId="{FCA2B85F-7A6D-5844-8A23-18DC5AAE2E54}" dt="2025-02-20T22:46:49.775" v="572" actId="20577"/>
      <pc:docMkLst>
        <pc:docMk/>
      </pc:docMkLst>
      <pc:sldChg chg="modSp mod">
        <pc:chgData name="Jee, Kangkook" userId="52832784-bd9f-4cfd-947b-6cb8258050c1" providerId="ADAL" clId="{FCA2B85F-7A6D-5844-8A23-18DC5AAE2E54}" dt="2025-02-20T22:01:39.171" v="557" actId="20577"/>
        <pc:sldMkLst>
          <pc:docMk/>
          <pc:sldMk cId="148188794" sldId="256"/>
        </pc:sldMkLst>
        <pc:spChg chg="mod">
          <ac:chgData name="Jee, Kangkook" userId="52832784-bd9f-4cfd-947b-6cb8258050c1" providerId="ADAL" clId="{FCA2B85F-7A6D-5844-8A23-18DC5AAE2E54}" dt="2025-02-20T22:01:39.171" v="557" actId="20577"/>
          <ac:spMkLst>
            <pc:docMk/>
            <pc:sldMk cId="148188794" sldId="256"/>
            <ac:spMk id="3" creationId="{F99A993E-8AC1-1144-BB84-2922B377E00C}"/>
          </ac:spMkLst>
        </pc:spChg>
      </pc:sldChg>
      <pc:sldChg chg="addSp delSp modSp add mod delAnim">
        <pc:chgData name="Jee, Kangkook" userId="52832784-bd9f-4cfd-947b-6cb8258050c1" providerId="ADAL" clId="{FCA2B85F-7A6D-5844-8A23-18DC5AAE2E54}" dt="2025-02-20T22:01:33.408" v="555" actId="1076"/>
        <pc:sldMkLst>
          <pc:docMk/>
          <pc:sldMk cId="12422491" sldId="361"/>
        </pc:sldMkLst>
        <pc:spChg chg="del mod">
          <ac:chgData name="Jee, Kangkook" userId="52832784-bd9f-4cfd-947b-6cb8258050c1" providerId="ADAL" clId="{FCA2B85F-7A6D-5844-8A23-18DC5AAE2E54}" dt="2025-02-20T22:01:04.602" v="552" actId="478"/>
          <ac:spMkLst>
            <pc:docMk/>
            <pc:sldMk cId="12422491" sldId="361"/>
            <ac:spMk id="3" creationId="{00000000-0000-0000-0000-000000000000}"/>
          </ac:spMkLst>
        </pc:spChg>
        <pc:spChg chg="add del mod">
          <ac:chgData name="Jee, Kangkook" userId="52832784-bd9f-4cfd-947b-6cb8258050c1" providerId="ADAL" clId="{FCA2B85F-7A6D-5844-8A23-18DC5AAE2E54}" dt="2025-02-20T22:01:22.833" v="553"/>
          <ac:spMkLst>
            <pc:docMk/>
            <pc:sldMk cId="12422491" sldId="361"/>
            <ac:spMk id="6" creationId="{6EB89F66-3C41-1743-8E99-5DC65EFB2D51}"/>
          </ac:spMkLst>
        </pc:spChg>
        <pc:picChg chg="add mod">
          <ac:chgData name="Jee, Kangkook" userId="52832784-bd9f-4cfd-947b-6cb8258050c1" providerId="ADAL" clId="{FCA2B85F-7A6D-5844-8A23-18DC5AAE2E54}" dt="2025-02-20T22:01:33.408" v="555" actId="1076"/>
          <ac:picMkLst>
            <pc:docMk/>
            <pc:sldMk cId="12422491" sldId="361"/>
            <ac:picMk id="7" creationId="{3F1E2951-4F50-69BC-E7F2-5D0EC87FAE12}"/>
          </ac:picMkLst>
        </pc:picChg>
      </pc:sldChg>
      <pc:sldChg chg="modSp mod ord">
        <pc:chgData name="Jee, Kangkook" userId="52832784-bd9f-4cfd-947b-6cb8258050c1" providerId="ADAL" clId="{FCA2B85F-7A6D-5844-8A23-18DC5AAE2E54}" dt="2025-02-20T21:04:23.623" v="119" actId="20578"/>
        <pc:sldMkLst>
          <pc:docMk/>
          <pc:sldMk cId="3194442207" sldId="377"/>
        </pc:sldMkLst>
        <pc:spChg chg="mod">
          <ac:chgData name="Jee, Kangkook" userId="52832784-bd9f-4cfd-947b-6cb8258050c1" providerId="ADAL" clId="{FCA2B85F-7A6D-5844-8A23-18DC5AAE2E54}" dt="2025-02-20T21:03:59.703" v="118" actId="20577"/>
          <ac:spMkLst>
            <pc:docMk/>
            <pc:sldMk cId="3194442207" sldId="377"/>
            <ac:spMk id="3" creationId="{CE2315B1-2593-68FE-F236-591CA41CB08F}"/>
          </ac:spMkLst>
        </pc:spChg>
      </pc:sldChg>
      <pc:sldChg chg="modSp mod">
        <pc:chgData name="Jee, Kangkook" userId="52832784-bd9f-4cfd-947b-6cb8258050c1" providerId="ADAL" clId="{FCA2B85F-7A6D-5844-8A23-18DC5AAE2E54}" dt="2025-02-20T21:16:12.775" v="137" actId="20577"/>
        <pc:sldMkLst>
          <pc:docMk/>
          <pc:sldMk cId="1099094821" sldId="490"/>
        </pc:sldMkLst>
        <pc:spChg chg="mod">
          <ac:chgData name="Jee, Kangkook" userId="52832784-bd9f-4cfd-947b-6cb8258050c1" providerId="ADAL" clId="{FCA2B85F-7A6D-5844-8A23-18DC5AAE2E54}" dt="2025-02-20T21:16:12.775" v="137" actId="20577"/>
          <ac:spMkLst>
            <pc:docMk/>
            <pc:sldMk cId="1099094821" sldId="490"/>
            <ac:spMk id="2" creationId="{F47F0B42-E805-6740-82F5-218C2B7BEDC8}"/>
          </ac:spMkLst>
        </pc:spChg>
      </pc:sldChg>
      <pc:sldChg chg="modSp mod">
        <pc:chgData name="Jee, Kangkook" userId="52832784-bd9f-4cfd-947b-6cb8258050c1" providerId="ADAL" clId="{FCA2B85F-7A6D-5844-8A23-18DC5AAE2E54}" dt="2025-02-20T21:16:19.662" v="139" actId="20577"/>
        <pc:sldMkLst>
          <pc:docMk/>
          <pc:sldMk cId="1746545436" sldId="491"/>
        </pc:sldMkLst>
        <pc:spChg chg="mod">
          <ac:chgData name="Jee, Kangkook" userId="52832784-bd9f-4cfd-947b-6cb8258050c1" providerId="ADAL" clId="{FCA2B85F-7A6D-5844-8A23-18DC5AAE2E54}" dt="2025-02-20T21:16:19.662" v="139" actId="20577"/>
          <ac:spMkLst>
            <pc:docMk/>
            <pc:sldMk cId="1746545436" sldId="491"/>
            <ac:spMk id="2" creationId="{F47F0B42-E805-6740-82F5-218C2B7BEDC8}"/>
          </ac:spMkLst>
        </pc:spChg>
      </pc:sldChg>
      <pc:sldChg chg="modSp mod">
        <pc:chgData name="Jee, Kangkook" userId="52832784-bd9f-4cfd-947b-6cb8258050c1" providerId="ADAL" clId="{FCA2B85F-7A6D-5844-8A23-18DC5AAE2E54}" dt="2025-02-20T21:16:26.598" v="140"/>
        <pc:sldMkLst>
          <pc:docMk/>
          <pc:sldMk cId="2970867359" sldId="492"/>
        </pc:sldMkLst>
        <pc:spChg chg="mod">
          <ac:chgData name="Jee, Kangkook" userId="52832784-bd9f-4cfd-947b-6cb8258050c1" providerId="ADAL" clId="{FCA2B85F-7A6D-5844-8A23-18DC5AAE2E54}" dt="2025-02-20T21:16:26.598" v="140"/>
          <ac:spMkLst>
            <pc:docMk/>
            <pc:sldMk cId="2970867359" sldId="492"/>
            <ac:spMk id="2" creationId="{F47F0B42-E805-6740-82F5-218C2B7BEDC8}"/>
          </ac:spMkLst>
        </pc:spChg>
      </pc:sldChg>
      <pc:sldChg chg="modSp mod">
        <pc:chgData name="Jee, Kangkook" userId="52832784-bd9f-4cfd-947b-6cb8258050c1" providerId="ADAL" clId="{FCA2B85F-7A6D-5844-8A23-18DC5AAE2E54}" dt="2025-02-20T21:27:41.225" v="508" actId="20577"/>
        <pc:sldMkLst>
          <pc:docMk/>
          <pc:sldMk cId="3202733878" sldId="497"/>
        </pc:sldMkLst>
        <pc:spChg chg="mod">
          <ac:chgData name="Jee, Kangkook" userId="52832784-bd9f-4cfd-947b-6cb8258050c1" providerId="ADAL" clId="{FCA2B85F-7A6D-5844-8A23-18DC5AAE2E54}" dt="2025-02-20T21:27:41.225" v="508" actId="20577"/>
          <ac:spMkLst>
            <pc:docMk/>
            <pc:sldMk cId="3202733878" sldId="497"/>
            <ac:spMk id="3" creationId="{00000000-0000-0000-0000-000000000000}"/>
          </ac:spMkLst>
        </pc:spChg>
      </pc:sldChg>
      <pc:sldChg chg="modSp mod">
        <pc:chgData name="Jee, Kangkook" userId="52832784-bd9f-4cfd-947b-6cb8258050c1" providerId="ADAL" clId="{FCA2B85F-7A6D-5844-8A23-18DC5AAE2E54}" dt="2025-02-20T22:46:49.775" v="572" actId="20577"/>
        <pc:sldMkLst>
          <pc:docMk/>
          <pc:sldMk cId="869539275" sldId="583"/>
        </pc:sldMkLst>
        <pc:spChg chg="mod">
          <ac:chgData name="Jee, Kangkook" userId="52832784-bd9f-4cfd-947b-6cb8258050c1" providerId="ADAL" clId="{FCA2B85F-7A6D-5844-8A23-18DC5AAE2E54}" dt="2025-02-20T22:46:49.775" v="572" actId="20577"/>
          <ac:spMkLst>
            <pc:docMk/>
            <pc:sldMk cId="869539275" sldId="583"/>
            <ac:spMk id="3" creationId="{11062203-7129-E74C-A16F-4A2AC501C512}"/>
          </ac:spMkLst>
        </pc:spChg>
      </pc:sldChg>
      <pc:sldChg chg="modSp mod">
        <pc:chgData name="Jee, Kangkook" userId="52832784-bd9f-4cfd-947b-6cb8258050c1" providerId="ADAL" clId="{FCA2B85F-7A6D-5844-8A23-18DC5AAE2E54}" dt="2025-02-20T21:22:17.099" v="318" actId="20577"/>
        <pc:sldMkLst>
          <pc:docMk/>
          <pc:sldMk cId="2873654805" sldId="585"/>
        </pc:sldMkLst>
        <pc:spChg chg="mod">
          <ac:chgData name="Jee, Kangkook" userId="52832784-bd9f-4cfd-947b-6cb8258050c1" providerId="ADAL" clId="{FCA2B85F-7A6D-5844-8A23-18DC5AAE2E54}" dt="2025-02-20T21:21:11.064" v="238" actId="20577"/>
          <ac:spMkLst>
            <pc:docMk/>
            <pc:sldMk cId="2873654805" sldId="585"/>
            <ac:spMk id="2" creationId="{462CBD97-DDF5-CCD1-08B2-430BC77B0517}"/>
          </ac:spMkLst>
        </pc:spChg>
        <pc:spChg chg="mod">
          <ac:chgData name="Jee, Kangkook" userId="52832784-bd9f-4cfd-947b-6cb8258050c1" providerId="ADAL" clId="{FCA2B85F-7A6D-5844-8A23-18DC5AAE2E54}" dt="2025-02-20T21:22:17.099" v="318" actId="20577"/>
          <ac:spMkLst>
            <pc:docMk/>
            <pc:sldMk cId="2873654805" sldId="585"/>
            <ac:spMk id="3" creationId="{289E7A05-1B49-772C-0BF4-6DC69F61728D}"/>
          </ac:spMkLst>
        </pc:spChg>
      </pc:sldChg>
      <pc:sldChg chg="modSp new mod">
        <pc:chgData name="Jee, Kangkook" userId="52832784-bd9f-4cfd-947b-6cb8258050c1" providerId="ADAL" clId="{FCA2B85F-7A6D-5844-8A23-18DC5AAE2E54}" dt="2025-02-20T22:32:14.082" v="565" actId="20577"/>
        <pc:sldMkLst>
          <pc:docMk/>
          <pc:sldMk cId="112266190" sldId="586"/>
        </pc:sldMkLst>
        <pc:spChg chg="mod">
          <ac:chgData name="Jee, Kangkook" userId="52832784-bd9f-4cfd-947b-6cb8258050c1" providerId="ADAL" clId="{FCA2B85F-7A6D-5844-8A23-18DC5AAE2E54}" dt="2025-02-20T21:27:11.935" v="489" actId="20577"/>
          <ac:spMkLst>
            <pc:docMk/>
            <pc:sldMk cId="112266190" sldId="586"/>
            <ac:spMk id="2" creationId="{03E5E6A1-94D6-0E61-AF77-6D372E155800}"/>
          </ac:spMkLst>
        </pc:spChg>
        <pc:spChg chg="mod">
          <ac:chgData name="Jee, Kangkook" userId="52832784-bd9f-4cfd-947b-6cb8258050c1" providerId="ADAL" clId="{FCA2B85F-7A6D-5844-8A23-18DC5AAE2E54}" dt="2025-02-20T22:32:14.082" v="565" actId="20577"/>
          <ac:spMkLst>
            <pc:docMk/>
            <pc:sldMk cId="112266190" sldId="586"/>
            <ac:spMk id="3" creationId="{4E11EFB1-C414-5971-1649-EB9C536B865F}"/>
          </ac:spMkLst>
        </pc:spChg>
      </pc:sldChg>
      <pc:sldChg chg="delSp modSp new mod">
        <pc:chgData name="Jee, Kangkook" userId="52832784-bd9f-4cfd-947b-6cb8258050c1" providerId="ADAL" clId="{FCA2B85F-7A6D-5844-8A23-18DC5AAE2E54}" dt="2025-02-20T22:00:49.201" v="546" actId="478"/>
        <pc:sldMkLst>
          <pc:docMk/>
          <pc:sldMk cId="1426226472" sldId="587"/>
        </pc:sldMkLst>
        <pc:spChg chg="mod">
          <ac:chgData name="Jee, Kangkook" userId="52832784-bd9f-4cfd-947b-6cb8258050c1" providerId="ADAL" clId="{FCA2B85F-7A6D-5844-8A23-18DC5AAE2E54}" dt="2025-02-20T21:59:27.186" v="545" actId="20577"/>
          <ac:spMkLst>
            <pc:docMk/>
            <pc:sldMk cId="1426226472" sldId="587"/>
            <ac:spMk id="2" creationId="{CF66E5B3-E4B7-B93C-D504-25A09A9B7DA0}"/>
          </ac:spMkLst>
        </pc:spChg>
        <pc:spChg chg="del">
          <ac:chgData name="Jee, Kangkook" userId="52832784-bd9f-4cfd-947b-6cb8258050c1" providerId="ADAL" clId="{FCA2B85F-7A6D-5844-8A23-18DC5AAE2E54}" dt="2025-02-20T22:00:49.201" v="546" actId="478"/>
          <ac:spMkLst>
            <pc:docMk/>
            <pc:sldMk cId="1426226472" sldId="587"/>
            <ac:spMk id="3" creationId="{2045C992-7E53-26BB-4320-AC5AC01F845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D7890-A311-5448-ACD6-7B14DD95F814}" type="datetimeFigureOut">
              <a:rPr lang="en-US" smtClean="0"/>
              <a:t>2/20/25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8E6B6-B72D-A840-AC94-EEBC28616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98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 do not publish your challenges + your solutions online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8E6B6-B72D-A840-AC94-EEBC286167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66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8E6B6-B72D-A840-AC94-EEBC286167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83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29F851-312B-B7B1-459A-662931BD7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1E6EB9-9BF1-A719-0281-01FC4089AB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FCD8D5-5A4D-3D0D-2632-7F823AC70A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D4C5D-C375-8BFA-222C-9E30EC276D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8E6B6-B72D-A840-AC94-EEBC286167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878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D47A0-195D-CA60-495C-47630A8682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DDED1E-5119-9957-E2CA-F3369A4008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759726-2E22-3F47-73DF-FAA19F350E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BBF2D-7E80-C363-E5BE-8DF2D9B4AD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38E6B6-B72D-A840-AC94-EEBC286167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79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4E66A-BD3D-D441-ACE9-7A76CD9E4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6382C-B94B-534B-B140-327E2BEC0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063D9-AFED-1047-BC6C-9F7B984EF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A7A59-74C3-7947-B455-C8FCB56FC92A}" type="datetime1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6C742-7D5B-3045-B269-A2D187AA0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070D7-6A92-EB48-AEDE-6B5925CA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561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7FE9-9138-5146-AB07-02B6DFD0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2D25F2-A76E-754C-9138-03D0452DF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7A763-C8F4-4C45-AF17-F9AABAE39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D803E-5C2F-7D4E-A9F1-EB667BCD487B}" type="datetime1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6C667-1B8C-7640-8B11-1FB69BD4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57D9C-11F8-9643-A81F-9BB1DE43D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9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47D83C-3D11-CB41-946B-2C8D62C48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279489-F77B-4C4C-95F7-F980B9BEE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CCE8D-5E8F-F94D-B553-930F95466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CEB5-20EB-5846-B41B-963BD3E19B7A}" type="datetime1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6FF9-D6BC-2D4A-9D99-22E302940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D514-23F9-9F44-8D3F-225E6EAD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3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33877-0B95-164A-AFBF-B8290EF3C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1CA95-5F3C-7C47-8A2B-633C27C43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E931A-95C9-8A4C-8560-0518F5B20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655E0-DC0E-FC48-8614-DCA1E28B4BC9}" type="datetime1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958D6-2C6B-304D-A0FC-306A5CA4A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2B642-A7BB-FE49-9AFC-05460EBE9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2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4132-A5E8-9E41-931F-54EADD7EE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5C514-5BA4-5443-BC32-A21E17223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42B12-C363-BA47-92C8-80622F87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4333-F2EC-7943-AFEF-50D608B89F70}" type="datetime1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8E7AB-A4AB-8942-9A96-6DCC8DB61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9FCC3-8DC9-EB40-996F-0D967E94B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7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B205F-2C98-0947-85CA-03FD884E9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B37F-0952-824C-8C06-D9A1C09060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713FE-E201-7241-A044-BEFD00D1C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88523-02C5-F743-A1B8-86AAC705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0CA3C-D94D-9B4E-809D-6E7C61603A3A}" type="datetime1">
              <a:rPr lang="en-US" smtClean="0"/>
              <a:t>2/20/25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CDC2A-BEAE-8746-B658-4A24B2D8F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8E6523-7171-5D47-AB30-CF02E67E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90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52652-EA00-2848-A743-86BCFD77E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3C18B-C9AA-E049-8074-2F1C08291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57BF0-BBAA-3647-AE3D-D8EBCA808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E796BF-9A84-F64C-A810-FDD5A2ACE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666974-51F8-F54B-BBC8-999A319D89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286B7-26EB-514E-8015-2F92F94C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11783-574F-2245-A7FC-6A5FDE934EA2}" type="datetime1">
              <a:rPr lang="en-US" smtClean="0"/>
              <a:t>2/20/25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7E8A7B-7CB4-F34C-AD44-363D242E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5FFD52-35A9-054F-BD09-8B8F90409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52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53EAF-F887-9E43-81EA-41250DD2F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8102A1-CE22-9344-A0F4-96FC779C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30E-AAFF-2541-88EA-C40FAC4581EB}" type="datetime1">
              <a:rPr lang="en-US" smtClean="0"/>
              <a:t>2/20/25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88DED-FD14-5A43-A23C-8D9F8A36D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196563-C578-0142-91A5-07883C69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0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01FA23-6BC6-1A43-AA60-1EE091C4B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0A9CC-A48F-7345-92ED-DBC0BE789712}" type="datetime1">
              <a:rPr lang="en-US" smtClean="0"/>
              <a:t>2/20/25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BD30AF-449F-E348-80EE-95CD120A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0CBBD-4DD0-6B4B-A968-F874C13F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6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79139-8106-E64E-A5D1-B993873D0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00122-9061-254A-9C1B-648873FE6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B173A6-5BCF-D142-B28A-C897C55BA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A085B-99EF-D94A-ABDF-879F0BDCE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EC43-94C1-7342-AC80-62F591DC636C}" type="datetime1">
              <a:rPr lang="en-US" smtClean="0"/>
              <a:t>2/20/25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EE0D3-C990-E746-A6A8-FE9399982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4C3A2-F394-F44C-86D2-D48D07FEB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6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B1CCA-3D69-AD45-B015-42E0777B8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A719E2-DD78-FD4E-85FF-7DB6898D4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B07FB-5F64-F84E-87F8-8E4E29C1B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89ECA1-BDD3-D442-8527-52DA5E086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A43F0-5FC0-214C-96FB-24B162C4C63E}" type="datetime1">
              <a:rPr lang="en-US" smtClean="0"/>
              <a:t>2/20/25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76FF47-E426-A34E-8BDD-5B6B3021E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CBBFF-5893-B747-8682-C938FA121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37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4E91D3-6461-E04E-B200-01E1A0CF8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F11F7-F8FD-774C-BA9D-B4A1ED1B1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1EA96-44C5-0246-8B80-B71434192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63177-328E-FA4F-86C9-13CED0611584}" type="datetime1">
              <a:rPr lang="en-US" smtClean="0"/>
              <a:t>2/20/25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A653E-0E50-8C46-AD18-54F7E393B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77A66-F0BE-3745-99EC-FF2FFBA31C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47BB3-9452-5D4B-9D0C-3312D4EA1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4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723EB-A658-6446-B7BF-6A0E47D4EF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CS4459.001</a:t>
            </a:r>
            <a:br>
              <a:rPr lang="en-US" dirty="0"/>
            </a:br>
            <a:r>
              <a:rPr lang="en-US" dirty="0"/>
              <a:t>Cyber Attacks &amp; Defense Lab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9A993E-8AC1-1144-BB84-2922B377E0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Shellcoding</a:t>
            </a:r>
            <a:r>
              <a:rPr lang="en-US" dirty="0"/>
              <a:t> – Part2</a:t>
            </a:r>
          </a:p>
          <a:p>
            <a:r>
              <a:rPr lang="en-US" dirty="0"/>
              <a:t>Feb 20,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D1D17-E154-AB45-B0CB-3D537B18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8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577DFD-3BDF-4A43-9F79-7C1CFF7F7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E321BE8-3B0C-F747-3307-53249891CD08}"/>
              </a:ext>
            </a:extLst>
          </p:cNvPr>
          <p:cNvSpPr/>
          <p:nvPr/>
        </p:nvSpPr>
        <p:spPr>
          <a:xfrm>
            <a:off x="1549099" y="2854348"/>
            <a:ext cx="5152915" cy="1075765"/>
          </a:xfrm>
          <a:prstGeom prst="rect">
            <a:avLst/>
          </a:prstGeom>
          <a:solidFill>
            <a:schemeClr val="bg2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5B5D47-244B-CE90-3FB9-8F8666D8A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Shellcode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93782-71F4-CBEA-385F-38B14C45D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GDB with core!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nsolas" panose="020B0609020204030204" pitchFamily="49" charset="0"/>
              </a:rPr>
              <a:t>c = Core(‘core’)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	</a:t>
            </a:r>
            <a:r>
              <a:rPr lang="en-US" dirty="0" err="1">
                <a:latin typeface="Consolas" panose="020B0609020204030204" pitchFamily="49" charset="0"/>
              </a:rPr>
              <a:t>c.stack.find</a:t>
            </a:r>
            <a:r>
              <a:rPr lang="en-US" dirty="0">
                <a:latin typeface="Consolas" panose="020B0609020204030204" pitchFamily="49" charset="0"/>
              </a:rPr>
              <a:t>(SHELLCODE)</a:t>
            </a:r>
          </a:p>
        </p:txBody>
      </p:sp>
    </p:spTree>
    <p:extLst>
      <p:ext uri="{BB962C8B-B14F-4D97-AF65-F5344CB8AC3E}">
        <p14:creationId xmlns:p14="http://schemas.microsoft.com/office/powerpoint/2010/main" val="1902087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3C9F40-6D40-1851-6D87-BA9F726517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2B6E8-744D-7D7D-E272-67DD64FEA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Shellcode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47A78-1547-32D9-16EE-EE2F69472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Requires an exact address of a shellcode…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745186-DD2D-1CC6-A659-8D739D22E2D8}"/>
              </a:ext>
            </a:extLst>
          </p:cNvPr>
          <p:cNvSpPr/>
          <p:nvPr/>
        </p:nvSpPr>
        <p:spPr>
          <a:xfrm>
            <a:off x="9217676" y="2067313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3CC3F90-3395-DBCF-C0FB-7A4C3D0D486D}"/>
              </a:ext>
            </a:extLst>
          </p:cNvPr>
          <p:cNvSpPr/>
          <p:nvPr/>
        </p:nvSpPr>
        <p:spPr>
          <a:xfrm>
            <a:off x="6543675" y="2067312"/>
            <a:ext cx="2674002" cy="49611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SHELLCODE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CED60E3-5C3C-6996-C004-86EA8762E085}"/>
              </a:ext>
            </a:extLst>
          </p:cNvPr>
          <p:cNvSpPr/>
          <p:nvPr/>
        </p:nvSpPr>
        <p:spPr>
          <a:xfrm>
            <a:off x="3094515" y="2057316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153B17-EF48-401A-59B2-9C798712B60D}"/>
              </a:ext>
            </a:extLst>
          </p:cNvPr>
          <p:cNvSpPr/>
          <p:nvPr/>
        </p:nvSpPr>
        <p:spPr>
          <a:xfrm>
            <a:off x="1322865" y="204302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5BEDA7-0906-E591-0750-D5ADC2D2CCA7}"/>
              </a:ext>
            </a:extLst>
          </p:cNvPr>
          <p:cNvSpPr/>
          <p:nvPr/>
        </p:nvSpPr>
        <p:spPr>
          <a:xfrm>
            <a:off x="4772025" y="2067312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6B762F4-4FDE-004E-9B7E-5C03B878FB91}"/>
              </a:ext>
            </a:extLst>
          </p:cNvPr>
          <p:cNvCxnSpPr/>
          <p:nvPr/>
        </p:nvCxnSpPr>
        <p:spPr>
          <a:xfrm>
            <a:off x="6543675" y="1228725"/>
            <a:ext cx="0" cy="81430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A9162D6-2A55-AE9C-FBAC-45E43FCF3C6D}"/>
              </a:ext>
            </a:extLst>
          </p:cNvPr>
          <p:cNvSpPr txBox="1"/>
          <p:nvPr/>
        </p:nvSpPr>
        <p:spPr>
          <a:xfrm>
            <a:off x="6443663" y="885825"/>
            <a:ext cx="3366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Return to here executes shellcode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88D1D4F-3834-A689-C0C9-11F8C7BA6C6F}"/>
              </a:ext>
            </a:extLst>
          </p:cNvPr>
          <p:cNvCxnSpPr>
            <a:cxnSpLocks/>
          </p:cNvCxnSpPr>
          <p:nvPr/>
        </p:nvCxnSpPr>
        <p:spPr>
          <a:xfrm flipV="1">
            <a:off x="5295900" y="2563423"/>
            <a:ext cx="0" cy="689364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6F58F9C-0217-92C3-541E-F84D4799BC04}"/>
              </a:ext>
            </a:extLst>
          </p:cNvPr>
          <p:cNvSpPr txBox="1"/>
          <p:nvPr/>
        </p:nvSpPr>
        <p:spPr>
          <a:xfrm>
            <a:off x="5063931" y="3312792"/>
            <a:ext cx="59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Fails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502D09A-4CF5-AC52-B9D3-611C541B9AF7}"/>
              </a:ext>
            </a:extLst>
          </p:cNvPr>
          <p:cNvCxnSpPr>
            <a:cxnSpLocks/>
          </p:cNvCxnSpPr>
          <p:nvPr/>
        </p:nvCxnSpPr>
        <p:spPr>
          <a:xfrm flipV="1">
            <a:off x="7448550" y="2587706"/>
            <a:ext cx="0" cy="689364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11A2B1E-BAF6-46D0-F377-82CC1EDF88AA}"/>
              </a:ext>
            </a:extLst>
          </p:cNvPr>
          <p:cNvSpPr txBox="1"/>
          <p:nvPr/>
        </p:nvSpPr>
        <p:spPr>
          <a:xfrm>
            <a:off x="7216581" y="3337075"/>
            <a:ext cx="59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Fails</a:t>
            </a:r>
          </a:p>
        </p:txBody>
      </p:sp>
    </p:spTree>
    <p:extLst>
      <p:ext uri="{BB962C8B-B14F-4D97-AF65-F5344CB8AC3E}">
        <p14:creationId xmlns:p14="http://schemas.microsoft.com/office/powerpoint/2010/main" val="27499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DA4D3-1EF9-A115-4C21-7809188335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E0157-2299-3978-80EC-2E58019A1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NOP-sled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3B7E7-796C-2CA2-A4EC-C8C39B85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nop</a:t>
            </a:r>
            <a:r>
              <a:rPr lang="en-US" dirty="0">
                <a:latin typeface="Consolas" panose="020B0609020204030204" pitchFamily="49" charset="0"/>
              </a:rPr>
              <a:t> (0x90)</a:t>
            </a:r>
          </a:p>
          <a:p>
            <a:pPr lvl="1"/>
            <a:r>
              <a:rPr lang="en-US" dirty="0"/>
              <a:t>An instruction that does nothing</a:t>
            </a:r>
          </a:p>
          <a:p>
            <a:pPr lvl="1"/>
            <a:r>
              <a:rPr lang="en-US" dirty="0"/>
              <a:t>Opcode is 0x90</a:t>
            </a:r>
          </a:p>
          <a:p>
            <a:pPr lvl="1"/>
            <a:r>
              <a:rPr lang="en-US" dirty="0"/>
              <a:t>Multi-bytes </a:t>
            </a:r>
            <a:r>
              <a:rPr lang="en-US" dirty="0" err="1">
                <a:latin typeface="Consolas" panose="020B0609020204030204" pitchFamily="49" charset="0"/>
              </a:rPr>
              <a:t>nop</a:t>
            </a:r>
            <a:r>
              <a:rPr lang="en-US" dirty="0"/>
              <a:t> exists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E1B56E-735F-AF8C-00E0-B10C14D8E7E9}"/>
              </a:ext>
            </a:extLst>
          </p:cNvPr>
          <p:cNvSpPr/>
          <p:nvPr/>
        </p:nvSpPr>
        <p:spPr>
          <a:xfrm>
            <a:off x="9217676" y="2067313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A3CC4F-8589-6A09-3FFD-C0BB83873693}"/>
              </a:ext>
            </a:extLst>
          </p:cNvPr>
          <p:cNvSpPr/>
          <p:nvPr/>
        </p:nvSpPr>
        <p:spPr>
          <a:xfrm>
            <a:off x="6543675" y="2067312"/>
            <a:ext cx="2674002" cy="49611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SHELLCODE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7113AB6-2F17-A35E-1582-B7370226F3C9}"/>
              </a:ext>
            </a:extLst>
          </p:cNvPr>
          <p:cNvSpPr/>
          <p:nvPr/>
        </p:nvSpPr>
        <p:spPr>
          <a:xfrm>
            <a:off x="3094515" y="2057316"/>
            <a:ext cx="344915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NOP Sled (full of 0x90s)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CC61B6-24F1-F079-A26A-1C64B23E66C8}"/>
              </a:ext>
            </a:extLst>
          </p:cNvPr>
          <p:cNvSpPr/>
          <p:nvPr/>
        </p:nvSpPr>
        <p:spPr>
          <a:xfrm>
            <a:off x="1322865" y="204302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0ED29F3-6C61-47E7-19A8-56ED751F533F}"/>
              </a:ext>
            </a:extLst>
          </p:cNvPr>
          <p:cNvCxnSpPr/>
          <p:nvPr/>
        </p:nvCxnSpPr>
        <p:spPr>
          <a:xfrm>
            <a:off x="6543675" y="1228725"/>
            <a:ext cx="0" cy="81430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BF0401C-533F-136F-A809-DCF4D664D1C2}"/>
              </a:ext>
            </a:extLst>
          </p:cNvPr>
          <p:cNvSpPr txBox="1"/>
          <p:nvPr/>
        </p:nvSpPr>
        <p:spPr>
          <a:xfrm>
            <a:off x="6443663" y="885825"/>
            <a:ext cx="3366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Return to here executes shellcode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AA9C811-2134-0092-2A8E-0585EA4F1688}"/>
              </a:ext>
            </a:extLst>
          </p:cNvPr>
          <p:cNvCxnSpPr>
            <a:cxnSpLocks/>
          </p:cNvCxnSpPr>
          <p:nvPr/>
        </p:nvCxnSpPr>
        <p:spPr>
          <a:xfrm flipV="1">
            <a:off x="7267575" y="2573419"/>
            <a:ext cx="0" cy="689364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3084D4D-C563-A033-8C6E-8EF3F43AEBD1}"/>
              </a:ext>
            </a:extLst>
          </p:cNvPr>
          <p:cNvSpPr txBox="1"/>
          <p:nvPr/>
        </p:nvSpPr>
        <p:spPr>
          <a:xfrm>
            <a:off x="7035606" y="3322788"/>
            <a:ext cx="59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Fails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B3CCC98-A06D-DAD7-D772-2E44E500F050}"/>
              </a:ext>
            </a:extLst>
          </p:cNvPr>
          <p:cNvCxnSpPr>
            <a:cxnSpLocks/>
          </p:cNvCxnSpPr>
          <p:nvPr/>
        </p:nvCxnSpPr>
        <p:spPr>
          <a:xfrm flipV="1">
            <a:off x="10041810" y="2573419"/>
            <a:ext cx="0" cy="689364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BEF4001-2488-0C57-AAE5-44E233702349}"/>
              </a:ext>
            </a:extLst>
          </p:cNvPr>
          <p:cNvSpPr txBox="1"/>
          <p:nvPr/>
        </p:nvSpPr>
        <p:spPr>
          <a:xfrm>
            <a:off x="9809841" y="3322788"/>
            <a:ext cx="59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Fails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C079183-65D3-5E3F-5610-B4FE37ADC342}"/>
              </a:ext>
            </a:extLst>
          </p:cNvPr>
          <p:cNvCxnSpPr/>
          <p:nvPr/>
        </p:nvCxnSpPr>
        <p:spPr>
          <a:xfrm>
            <a:off x="5281612" y="1171575"/>
            <a:ext cx="0" cy="81430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58CB5F5-16D1-A258-5EA3-C2AF21F8814D}"/>
              </a:ext>
            </a:extLst>
          </p:cNvPr>
          <p:cNvCxnSpPr/>
          <p:nvPr/>
        </p:nvCxnSpPr>
        <p:spPr>
          <a:xfrm>
            <a:off x="4667250" y="1171575"/>
            <a:ext cx="0" cy="81430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CD7F10D-609D-7D3E-CA67-A6FCDC2666B4}"/>
              </a:ext>
            </a:extLst>
          </p:cNvPr>
          <p:cNvCxnSpPr/>
          <p:nvPr/>
        </p:nvCxnSpPr>
        <p:spPr>
          <a:xfrm>
            <a:off x="3995738" y="1171575"/>
            <a:ext cx="0" cy="81430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E8EE3C2-EE9C-8FEC-7F4B-222A33123A9E}"/>
              </a:ext>
            </a:extLst>
          </p:cNvPr>
          <p:cNvCxnSpPr/>
          <p:nvPr/>
        </p:nvCxnSpPr>
        <p:spPr>
          <a:xfrm>
            <a:off x="5824537" y="1171575"/>
            <a:ext cx="0" cy="81430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83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8DF88D-E6A7-6E34-44B2-ACD921106B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5318B-7E09-4FE1-711C-A569649E5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NOP-sled Trick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9E780-D7DD-F37E-A2BA-EC373086D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SHELLCODE = “\x90” * 500 + SHELLCODE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Return to anywhere at the NOP-sled (sized 500 in this case) will let you run the shellcode!</a:t>
            </a:r>
          </a:p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64735D-12FF-A1AC-2D38-9422AAB01C64}"/>
              </a:ext>
            </a:extLst>
          </p:cNvPr>
          <p:cNvSpPr/>
          <p:nvPr/>
        </p:nvSpPr>
        <p:spPr>
          <a:xfrm>
            <a:off x="9217676" y="2067313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FDC27CE-FE46-89BD-4DD7-2CCAA00A78DC}"/>
              </a:ext>
            </a:extLst>
          </p:cNvPr>
          <p:cNvSpPr/>
          <p:nvPr/>
        </p:nvSpPr>
        <p:spPr>
          <a:xfrm>
            <a:off x="6543675" y="2067312"/>
            <a:ext cx="2674002" cy="49611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SHELLCODE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F27159-C287-040D-52FE-EF79FDFF181D}"/>
              </a:ext>
            </a:extLst>
          </p:cNvPr>
          <p:cNvSpPr/>
          <p:nvPr/>
        </p:nvSpPr>
        <p:spPr>
          <a:xfrm>
            <a:off x="3094515" y="2057316"/>
            <a:ext cx="344915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NOP Sled (full of 0x90s)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D4853E-C82F-F49E-B985-83E7C42159BE}"/>
              </a:ext>
            </a:extLst>
          </p:cNvPr>
          <p:cNvSpPr/>
          <p:nvPr/>
        </p:nvSpPr>
        <p:spPr>
          <a:xfrm>
            <a:off x="1322865" y="204302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FFEAFD-647D-CDB2-8742-A998E21A6E73}"/>
              </a:ext>
            </a:extLst>
          </p:cNvPr>
          <p:cNvSpPr/>
          <p:nvPr/>
        </p:nvSpPr>
        <p:spPr>
          <a:xfrm>
            <a:off x="838200" y="3298882"/>
            <a:ext cx="8033657" cy="496111"/>
          </a:xfrm>
          <a:prstGeom prst="rect">
            <a:avLst/>
          </a:prstGeom>
          <a:solidFill>
            <a:schemeClr val="bg2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52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966EB6-4C93-D51D-433A-0AEDD2546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B29EA-BFF7-283D-7F3A-656FB9D32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Unit-3 </a:t>
            </a:r>
            <a:r>
              <a:rPr lang="en-US" dirty="0" err="1"/>
              <a:t>BoF</a:t>
            </a:r>
            <a:r>
              <a:rPr lang="en-US" dirty="0"/>
              <a:t>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315B1-2593-68FE-F236-591CA41CB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stack-</a:t>
            </a:r>
            <a:r>
              <a:rPr lang="en-US" sz="2800" dirty="0" err="1"/>
              <a:t>ovfl</a:t>
            </a:r>
            <a:r>
              <a:rPr lang="en-US" sz="2800" dirty="0"/>
              <a:t>-</a:t>
            </a:r>
            <a:r>
              <a:rPr lang="en-US" sz="2800" dirty="0" err="1"/>
              <a:t>sc</a:t>
            </a:r>
            <a:r>
              <a:rPr lang="en-US" sz="2800" dirty="0"/>
              <a:t>-*: put your shellcode on your input buffer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stack-</a:t>
            </a:r>
            <a:r>
              <a:rPr lang="en-US" sz="2800" dirty="0" err="1"/>
              <a:t>ovfl</a:t>
            </a:r>
            <a:r>
              <a:rPr lang="en-US" sz="2800" dirty="0"/>
              <a:t>-use-</a:t>
            </a:r>
            <a:r>
              <a:rPr lang="en-US" sz="2800" dirty="0" err="1"/>
              <a:t>envp</a:t>
            </a:r>
            <a:r>
              <a:rPr lang="en-US" sz="2800" dirty="0"/>
              <a:t>-*: put your shellcode on </a:t>
            </a:r>
            <a:r>
              <a:rPr lang="en-US" sz="2800" dirty="0" err="1"/>
              <a:t>envp</a:t>
            </a:r>
            <a:endParaRPr lang="en-US" sz="2800" dirty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stack-</a:t>
            </a:r>
            <a:r>
              <a:rPr lang="en-US" sz="2800" dirty="0" err="1"/>
              <a:t>ovfl</a:t>
            </a:r>
            <a:r>
              <a:rPr lang="en-US" sz="2800" dirty="0"/>
              <a:t>-no-</a:t>
            </a:r>
            <a:r>
              <a:rPr lang="en-US" sz="2800" dirty="0" err="1"/>
              <a:t>envp</a:t>
            </a:r>
            <a:r>
              <a:rPr lang="en-US" sz="2800" dirty="0"/>
              <a:t>-*: put your shellcode on </a:t>
            </a:r>
            <a:r>
              <a:rPr lang="en-US" sz="2800" dirty="0" err="1"/>
              <a:t>argv</a:t>
            </a:r>
            <a:endParaRPr lang="en-US" sz="2800" dirty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stack-</a:t>
            </a:r>
            <a:r>
              <a:rPr lang="en-US" sz="2800" dirty="0" err="1"/>
              <a:t>ovfl</a:t>
            </a:r>
            <a:r>
              <a:rPr lang="en-US" sz="2800" dirty="0"/>
              <a:t>-no-</a:t>
            </a:r>
            <a:r>
              <a:rPr lang="en-US" sz="2800" dirty="0" err="1"/>
              <a:t>envp</a:t>
            </a:r>
            <a:r>
              <a:rPr lang="en-US" sz="2800" dirty="0"/>
              <a:t>-no-</a:t>
            </a:r>
            <a:r>
              <a:rPr lang="en-US" sz="2800" dirty="0" err="1"/>
              <a:t>argv</a:t>
            </a:r>
            <a:r>
              <a:rPr lang="en-US" sz="2800" dirty="0"/>
              <a:t>-*: put your shellcode as the filename..</a:t>
            </a:r>
          </a:p>
          <a:p>
            <a:pPr marL="228600" lvl="1">
              <a:spcBef>
                <a:spcPts val="1000"/>
              </a:spcBef>
            </a:pPr>
            <a:endParaRPr lang="en-US" sz="2800" dirty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stack-</a:t>
            </a:r>
            <a:r>
              <a:rPr lang="en-US" sz="2800" dirty="0" err="1"/>
              <a:t>ovfl</a:t>
            </a:r>
            <a:r>
              <a:rPr lang="en-US" sz="2800" dirty="0"/>
              <a:t>-where-*: restrict ret </a:t>
            </a:r>
            <a:r>
              <a:rPr lang="en-US" sz="2800" dirty="0" err="1"/>
              <a:t>addr</a:t>
            </a:r>
            <a:r>
              <a:rPr lang="en-US" sz="2800" dirty="0"/>
              <a:t> to code address..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Stack-</a:t>
            </a:r>
            <a:r>
              <a:rPr lang="en-US" sz="2800" dirty="0" err="1"/>
              <a:t>ovfl</a:t>
            </a:r>
            <a:r>
              <a:rPr lang="en-US" sz="2800" dirty="0"/>
              <a:t>-where-*-2: remove all data from &amp;</a:t>
            </a:r>
            <a:r>
              <a:rPr lang="en-US" sz="2800" dirty="0" err="1"/>
              <a:t>argv</a:t>
            </a:r>
            <a:r>
              <a:rPr lang="en-US" sz="2800" dirty="0"/>
              <a:t> to stack bottom</a:t>
            </a:r>
          </a:p>
        </p:txBody>
      </p:sp>
    </p:spTree>
    <p:extLst>
      <p:ext uri="{BB962C8B-B14F-4D97-AF65-F5344CB8AC3E}">
        <p14:creationId xmlns:p14="http://schemas.microsoft.com/office/powerpoint/2010/main" val="3194442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1A427-C057-A64A-B28D-BC14522D6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Shellcodes from the Wild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86BA9-8B1A-4140-8824-A584C89B5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shorter, the better</a:t>
            </a:r>
          </a:p>
          <a:p>
            <a:pPr lvl="1"/>
            <a:r>
              <a:rPr lang="en-US" dirty="0"/>
              <a:t>To fit into the smallest possible spaces</a:t>
            </a:r>
          </a:p>
          <a:p>
            <a:endParaRPr lang="en-US" dirty="0"/>
          </a:p>
          <a:p>
            <a:r>
              <a:rPr lang="en-US" dirty="0"/>
              <a:t>Some special characters to avoid (’\0’, ‘;’, ‘&amp;’ …)</a:t>
            </a:r>
          </a:p>
          <a:p>
            <a:pPr lvl="1"/>
            <a:r>
              <a:rPr lang="en-US" dirty="0"/>
              <a:t>Input sanitizations are common</a:t>
            </a:r>
          </a:p>
          <a:p>
            <a:pPr lvl="1"/>
            <a:endParaRPr lang="en-US" dirty="0"/>
          </a:p>
          <a:p>
            <a:r>
              <a:rPr lang="en-US" dirty="0"/>
              <a:t>Many public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493B80-1AA5-E946-B294-1606668FD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0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BD2D291-27DB-FF4F-BDA3-33D1D2F8B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233" y="2267895"/>
            <a:ext cx="3404509" cy="9216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033C04-8A7B-A04A-9F3B-E7637FFD9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234" y="4192739"/>
            <a:ext cx="4122965" cy="7058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BF48D0-A697-4B49-9B19-00BB7E128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Shellcode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62203-7129-E74C-A16F-4A2AC501C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Privilege escalation handled</a:t>
            </a:r>
          </a:p>
          <a:p>
            <a:pPr marL="457200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eax</a:t>
            </a:r>
            <a:r>
              <a:rPr lang="en-US" dirty="0">
                <a:latin typeface="Consolas" panose="020B0609020204030204" pitchFamily="49" charset="0"/>
              </a:rPr>
              <a:t> = </a:t>
            </a:r>
            <a:r>
              <a:rPr lang="en-US" dirty="0" err="1">
                <a:latin typeface="Consolas" panose="020B0609020204030204" pitchFamily="49" charset="0"/>
              </a:rPr>
              <a:t>getegid</a:t>
            </a:r>
            <a:r>
              <a:rPr lang="en-US" dirty="0">
                <a:latin typeface="Consolas" panose="020B0609020204030204" pitchFamily="49" charset="0"/>
              </a:rPr>
              <a:t>(); </a:t>
            </a:r>
          </a:p>
          <a:p>
            <a:pPr marL="457200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setregid</a:t>
            </a:r>
            <a:r>
              <a:rPr lang="en-US" dirty="0">
                <a:latin typeface="Consolas" panose="020B0609020204030204" pitchFamily="49" charset="0"/>
              </a:rPr>
              <a:t>( </a:t>
            </a:r>
            <a:r>
              <a:rPr lang="en-US" dirty="0" err="1">
                <a:latin typeface="Consolas" panose="020B0609020204030204" pitchFamily="49" charset="0"/>
              </a:rPr>
              <a:t>eax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eax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Executing "/bin/</a:t>
            </a:r>
            <a:r>
              <a:rPr lang="en-US" dirty="0" err="1"/>
              <a:t>sh</a:t>
            </a:r>
            <a:r>
              <a:rPr lang="en-US" dirty="0"/>
              <a:t>" 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execv</a:t>
            </a:r>
            <a:r>
              <a:rPr lang="en-US" dirty="0">
                <a:latin typeface="Consolas" panose="020B0609020204030204" pitchFamily="49" charset="0"/>
              </a:rPr>
              <a:t>("/bin/</a:t>
            </a:r>
            <a:r>
              <a:rPr lang="en-US" dirty="0" err="1">
                <a:latin typeface="Consolas" panose="020B0609020204030204" pitchFamily="49" charset="0"/>
              </a:rPr>
              <a:t>sh</a:t>
            </a:r>
            <a:r>
              <a:rPr lang="en-US" dirty="0">
                <a:latin typeface="Consolas" panose="020B0609020204030204" pitchFamily="49" charset="0"/>
              </a:rPr>
              <a:t>", 0, 0);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46F6A-5D4F-3546-847A-C4DFAF770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16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01C09E-30AB-244C-8FFF-329C2C2F5200}"/>
              </a:ext>
            </a:extLst>
          </p:cNvPr>
          <p:cNvSpPr txBox="1"/>
          <p:nvPr/>
        </p:nvSpPr>
        <p:spPr>
          <a:xfrm>
            <a:off x="838200" y="5574159"/>
            <a:ext cx="3023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Think about "context"!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AE4910-35B3-6745-8F4F-4861958B9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533" y="2198191"/>
            <a:ext cx="5829300" cy="36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539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A4FF009-72E8-FF43-AD78-D1D55FF27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69227"/>
            <a:ext cx="3245427" cy="685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42A53F-C2B8-FF47-8F21-41BA16D5A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Your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EBC96-995E-BF43-A33E-3C1D43454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605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Symbolic link</a:t>
            </a:r>
          </a:p>
          <a:p>
            <a:pPr lvl="1"/>
            <a:r>
              <a:rPr lang="en-US" dirty="0"/>
              <a:t>An alias of a file</a:t>
            </a:r>
          </a:p>
          <a:p>
            <a:pPr lvl="1"/>
            <a:r>
              <a:rPr lang="en-US" dirty="0"/>
              <a:t>You can set a new name of a file…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‘/bin/</a:t>
            </a:r>
            <a:r>
              <a:rPr lang="en-US" dirty="0" err="1">
                <a:latin typeface="Consolas" panose="020B0609020204030204" pitchFamily="49" charset="0"/>
              </a:rPr>
              <a:t>sh</a:t>
            </a:r>
            <a:r>
              <a:rPr lang="en-US" dirty="0">
                <a:latin typeface="Consolas" panose="020B0609020204030204" pitchFamily="49" charset="0"/>
              </a:rPr>
              <a:t>’ -&gt; ‘A’   # </a:t>
            </a:r>
            <a:r>
              <a:rPr lang="en-US" dirty="0"/>
              <a:t>how many bytes can you reduce?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D4660A-CA85-3949-AFCC-7D94CC7A39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021137"/>
            <a:ext cx="7850538" cy="163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89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0B42-E805-6740-82F5-218C2B7BE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Reuse Existing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1D150-B12F-CD44-BAE3-3BB434A60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short-shellcode-32, main()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CFB985-5B62-F34E-8ACE-51A1B5B4FE18}"/>
              </a:ext>
            </a:extLst>
          </p:cNvPr>
          <p:cNvSpPr txBox="1"/>
          <p:nvPr/>
        </p:nvSpPr>
        <p:spPr>
          <a:xfrm>
            <a:off x="6743265" y="2362251"/>
            <a:ext cx="21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Calls shellcode here!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17CF48-AEA7-A541-B0A3-B31EA8EE3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064" y="2439392"/>
            <a:ext cx="5343712" cy="2780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568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0B42-E805-6740-82F5-218C2B7BE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Reuse Existing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1D150-B12F-CD44-BAE3-3BB434A60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063" y="1690688"/>
            <a:ext cx="10515600" cy="4351338"/>
          </a:xfrm>
        </p:spPr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run</a:t>
            </a:r>
            <a:r>
              <a:rPr lang="en-US" dirty="0"/>
              <a:t> and step-in ...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6897D4-2BD1-934C-99D4-5B6015730B6D}"/>
              </a:ext>
            </a:extLst>
          </p:cNvPr>
          <p:cNvSpPr txBox="1"/>
          <p:nvPr/>
        </p:nvSpPr>
        <p:spPr>
          <a:xfrm>
            <a:off x="2648461" y="2251696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%EBX is zero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F4AA9D-3DB0-3C44-9FBD-CFA930397027}"/>
              </a:ext>
            </a:extLst>
          </p:cNvPr>
          <p:cNvSpPr txBox="1"/>
          <p:nvPr/>
        </p:nvSpPr>
        <p:spPr>
          <a:xfrm>
            <a:off x="1283696" y="2558805"/>
            <a:ext cx="3477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%ECX points to somewhere..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9CEE88-476B-3E43-BFEF-E71E6CB750E5}"/>
              </a:ext>
            </a:extLst>
          </p:cNvPr>
          <p:cNvSpPr txBox="1"/>
          <p:nvPr/>
        </p:nvSpPr>
        <p:spPr>
          <a:xfrm>
            <a:off x="2648461" y="2897026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%EDX is 0x1….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60EF2F-3CDF-1143-AA21-981FACD827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555" y="1724891"/>
            <a:ext cx="7231900" cy="46242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DD63774-7C48-F74E-B609-262E2CF142B7}"/>
              </a:ext>
            </a:extLst>
          </p:cNvPr>
          <p:cNvSpPr txBox="1"/>
          <p:nvPr/>
        </p:nvSpPr>
        <p:spPr>
          <a:xfrm>
            <a:off x="4648555" y="1321356"/>
            <a:ext cx="22766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short-shellcode-32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D609C4-3E4D-844E-913F-9EF576A0B2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062" y="4659347"/>
            <a:ext cx="4034937" cy="165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76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CBD97-DDF5-CCD1-08B2-430BC77B0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Allowed system calls: </a:t>
            </a:r>
            <a:r>
              <a:rPr lang="en-US" dirty="0" err="1"/>
              <a:t>shellcode.bin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7A05-1B49-772C-0BF4-6DC69F617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getegid</a:t>
            </a:r>
            <a:r>
              <a:rPr lang="en-US" dirty="0"/>
              <a:t>(); </a:t>
            </a:r>
            <a:r>
              <a:rPr lang="en-US" dirty="0" err="1"/>
              <a:t>setregid</a:t>
            </a:r>
            <a:r>
              <a:rPr lang="en-US" dirty="0"/>
              <a:t>(); </a:t>
            </a:r>
            <a:r>
              <a:rPr lang="en-US" dirty="0" err="1"/>
              <a:t>execve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/>
              <a:t>Should not contain other system calls </a:t>
            </a:r>
          </a:p>
          <a:p>
            <a:pPr lvl="1"/>
            <a:r>
              <a:rPr lang="en-US" dirty="0"/>
              <a:t>e.g., read();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939966-A2BB-1E45-D350-2111E615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54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726F1-78A9-F048-B776-8D3B8CDBA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D8C68-F495-F749-9A50-C0F6F1383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1364D-CF4C-3948-B821-EE640C3C0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73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513340-C21A-EE48-B8C5-A56C6690B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160" y="2655847"/>
            <a:ext cx="1661647" cy="6593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7F0B42-E805-6740-82F5-218C2B7BE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Alphanumeric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1D150-B12F-CD44-BAE3-3BB434A60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69715" cy="4351338"/>
          </a:xfrm>
        </p:spPr>
        <p:txBody>
          <a:bodyPr/>
          <a:lstStyle/>
          <a:p>
            <a:r>
              <a:rPr lang="en-US" dirty="0"/>
              <a:t>int $0x80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\</a:t>
            </a:r>
            <a:r>
              <a:rPr lang="en-US" dirty="0" err="1">
                <a:latin typeface="Consolas" panose="020B0609020204030204" pitchFamily="49" charset="0"/>
              </a:rPr>
              <a:t>xcd</a:t>
            </a:r>
            <a:r>
              <a:rPr lang="en-US" dirty="0">
                <a:latin typeface="Consolas" panose="020B0609020204030204" pitchFamily="49" charset="0"/>
              </a:rPr>
              <a:t>\x80</a:t>
            </a:r>
          </a:p>
          <a:p>
            <a:pPr lvl="1"/>
            <a:endParaRPr lang="en-US" dirty="0"/>
          </a:p>
          <a:p>
            <a:r>
              <a:rPr lang="en-US" dirty="0"/>
              <a:t>Non-ASCII, non-printable, non-alphanumeric</a:t>
            </a:r>
          </a:p>
          <a:p>
            <a:endParaRPr lang="en-US" dirty="0"/>
          </a:p>
          <a:p>
            <a:r>
              <a:rPr lang="en-US" dirty="0"/>
              <a:t>How?</a:t>
            </a:r>
          </a:p>
          <a:p>
            <a:endParaRPr lang="en-US" dirty="0"/>
          </a:p>
        </p:txBody>
      </p:sp>
      <p:pic>
        <p:nvPicPr>
          <p:cNvPr id="1026" name="Picture 2" descr="alpharithms printable ascii table chart">
            <a:extLst>
              <a:ext uri="{FF2B5EF4-FFF2-40B4-BE49-F238E27FC236}">
                <a16:creationId xmlns:a16="http://schemas.microsoft.com/office/drawing/2014/main" id="{75F4DCD0-63C0-814C-B2D4-B912F19CD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551" y="1856606"/>
            <a:ext cx="6419663" cy="382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094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0B42-E805-6740-82F5-218C2B7BE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Alphanumeric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1D150-B12F-CD44-BAE3-3BB434A60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</a:t>
            </a:r>
            <a:r>
              <a:rPr lang="en-US" dirty="0">
                <a:highlight>
                  <a:srgbClr val="C0C0C0"/>
                </a:highlight>
                <a:latin typeface="Consolas" panose="020B0609020204030204" pitchFamily="49" charset="0"/>
              </a:rPr>
              <a:t>\</a:t>
            </a:r>
            <a:r>
              <a:rPr lang="en-US" dirty="0" err="1">
                <a:highlight>
                  <a:srgbClr val="C0C0C0"/>
                </a:highlight>
                <a:latin typeface="Consolas" panose="020B0609020204030204" pitchFamily="49" charset="0"/>
              </a:rPr>
              <a:t>xcd</a:t>
            </a:r>
            <a:r>
              <a:rPr lang="en-US" dirty="0">
                <a:highlight>
                  <a:srgbClr val="C0C0C0"/>
                </a:highlight>
                <a:latin typeface="Consolas" panose="020B0609020204030204" pitchFamily="49" charset="0"/>
              </a:rPr>
              <a:t>\x80</a:t>
            </a:r>
            <a:r>
              <a:rPr lang="en-US" dirty="0"/>
              <a:t> from alphanumeric values</a:t>
            </a:r>
          </a:p>
          <a:p>
            <a:r>
              <a:rPr lang="en-US" dirty="0"/>
              <a:t>.byte: puts raw bytes, in assembly</a:t>
            </a:r>
          </a:p>
          <a:p>
            <a:pPr marL="457200" lvl="1" indent="0">
              <a:buNone/>
            </a:pPr>
            <a:r>
              <a:rPr lang="en-US" dirty="0"/>
              <a:t>.byte 0x32  (‘0’)</a:t>
            </a:r>
          </a:p>
          <a:p>
            <a:pPr marL="457200" lvl="1" indent="0">
              <a:buNone/>
            </a:pPr>
            <a:r>
              <a:rPr lang="en-US" dirty="0"/>
              <a:t>.byte 0x7a  (‘z’)</a:t>
            </a:r>
          </a:p>
          <a:p>
            <a:endParaRPr lang="en-US" dirty="0"/>
          </a:p>
          <a:p>
            <a:r>
              <a:rPr lang="en-US" dirty="0"/>
              <a:t>Can we create </a:t>
            </a:r>
            <a:r>
              <a:rPr lang="en-US" dirty="0">
                <a:highlight>
                  <a:srgbClr val="C0C0C0"/>
                </a:highlight>
                <a:latin typeface="Consolas" panose="020B0609020204030204" pitchFamily="49" charset="0"/>
              </a:rPr>
              <a:t>\</a:t>
            </a:r>
            <a:r>
              <a:rPr lang="en-US" dirty="0" err="1">
                <a:highlight>
                  <a:srgbClr val="C0C0C0"/>
                </a:highlight>
                <a:latin typeface="Consolas" panose="020B0609020204030204" pitchFamily="49" charset="0"/>
              </a:rPr>
              <a:t>xcd</a:t>
            </a:r>
            <a:r>
              <a:rPr lang="en-US" dirty="0">
                <a:highlight>
                  <a:srgbClr val="C0C0C0"/>
                </a:highlight>
                <a:latin typeface="Consolas" panose="020B0609020204030204" pitchFamily="49" charset="0"/>
              </a:rPr>
              <a:t>\x80</a:t>
            </a:r>
            <a:r>
              <a:rPr lang="en-US" dirty="0"/>
              <a:t> by applying some operations on such 0x32, 0x7a?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45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0B42-E805-6740-82F5-218C2B7BE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Alphanumeric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C8810B-013B-E54F-8DD7-8B6DC04F6F66}"/>
              </a:ext>
            </a:extLst>
          </p:cNvPr>
          <p:cNvSpPr/>
          <p:nvPr/>
        </p:nvSpPr>
        <p:spPr>
          <a:xfrm>
            <a:off x="3811488" y="2500450"/>
            <a:ext cx="664260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0x32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B44265-70AE-FD40-9345-CD4B32866462}"/>
              </a:ext>
            </a:extLst>
          </p:cNvPr>
          <p:cNvSpPr/>
          <p:nvPr/>
        </p:nvSpPr>
        <p:spPr>
          <a:xfrm>
            <a:off x="1121443" y="2497137"/>
            <a:ext cx="2674002" cy="49611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Alpha-numeric code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0502BD-8FF0-3949-8026-F450DD21ED93}"/>
              </a:ext>
            </a:extLst>
          </p:cNvPr>
          <p:cNvSpPr/>
          <p:nvPr/>
        </p:nvSpPr>
        <p:spPr>
          <a:xfrm>
            <a:off x="4491791" y="2500450"/>
            <a:ext cx="664260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0x7a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247BEAA-702E-C54C-8177-A71B46046912}"/>
              </a:ext>
            </a:extLst>
          </p:cNvPr>
          <p:cNvCxnSpPr/>
          <p:nvPr/>
        </p:nvCxnSpPr>
        <p:spPr>
          <a:xfrm>
            <a:off x="1170823" y="1498684"/>
            <a:ext cx="0" cy="81430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FD1428C-51C5-A04A-A2DF-5951B10AB1E1}"/>
              </a:ext>
            </a:extLst>
          </p:cNvPr>
          <p:cNvCxnSpPr/>
          <p:nvPr/>
        </p:nvCxnSpPr>
        <p:spPr>
          <a:xfrm>
            <a:off x="1621507" y="1498684"/>
            <a:ext cx="0" cy="81430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BDBA128-ABE0-4B49-9232-765064BC2605}"/>
              </a:ext>
            </a:extLst>
          </p:cNvPr>
          <p:cNvCxnSpPr/>
          <p:nvPr/>
        </p:nvCxnSpPr>
        <p:spPr>
          <a:xfrm>
            <a:off x="2006516" y="1498684"/>
            <a:ext cx="0" cy="81430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>
            <a:extLst>
              <a:ext uri="{FF2B5EF4-FFF2-40B4-BE49-F238E27FC236}">
                <a16:creationId xmlns:a16="http://schemas.microsoft.com/office/drawing/2014/main" id="{15C34865-F085-1146-94AD-1752C699771D}"/>
              </a:ext>
            </a:extLst>
          </p:cNvPr>
          <p:cNvCxnSpPr>
            <a:cxnSpLocks/>
          </p:cNvCxnSpPr>
          <p:nvPr/>
        </p:nvCxnSpPr>
        <p:spPr>
          <a:xfrm>
            <a:off x="2042484" y="2146329"/>
            <a:ext cx="2058144" cy="350808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BAF6582-C342-A148-9A60-9548CB501A21}"/>
              </a:ext>
            </a:extLst>
          </p:cNvPr>
          <p:cNvSpPr txBox="1"/>
          <p:nvPr/>
        </p:nvSpPr>
        <p:spPr>
          <a:xfrm>
            <a:off x="2091865" y="1837628"/>
            <a:ext cx="983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XOR 0xff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97CD22E-DD38-4843-8AB7-64CE2F1558FA}"/>
              </a:ext>
            </a:extLst>
          </p:cNvPr>
          <p:cNvCxnSpPr/>
          <p:nvPr/>
        </p:nvCxnSpPr>
        <p:spPr>
          <a:xfrm>
            <a:off x="3233737" y="1507429"/>
            <a:ext cx="0" cy="81430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>
            <a:extLst>
              <a:ext uri="{FF2B5EF4-FFF2-40B4-BE49-F238E27FC236}">
                <a16:creationId xmlns:a16="http://schemas.microsoft.com/office/drawing/2014/main" id="{83A4B7B2-0DC7-BB4D-9D81-4AE27AD2675C}"/>
              </a:ext>
            </a:extLst>
          </p:cNvPr>
          <p:cNvCxnSpPr>
            <a:cxnSpLocks/>
          </p:cNvCxnSpPr>
          <p:nvPr/>
        </p:nvCxnSpPr>
        <p:spPr>
          <a:xfrm>
            <a:off x="3267138" y="2176645"/>
            <a:ext cx="1573422" cy="311747"/>
          </a:xfrm>
          <a:prstGeom prst="curvedConnector3">
            <a:avLst>
              <a:gd name="adj1" fmla="val 9384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C222155-3CB5-1C4A-ABC4-E625F4BAD27B}"/>
              </a:ext>
            </a:extLst>
          </p:cNvPr>
          <p:cNvSpPr txBox="1"/>
          <p:nvPr/>
        </p:nvSpPr>
        <p:spPr>
          <a:xfrm>
            <a:off x="3481137" y="1812758"/>
            <a:ext cx="1021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XOR 0xfa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503C5A-A1DA-A24F-B2C0-D95EB2F7CE58}"/>
              </a:ext>
            </a:extLst>
          </p:cNvPr>
          <p:cNvSpPr/>
          <p:nvPr/>
        </p:nvSpPr>
        <p:spPr>
          <a:xfrm>
            <a:off x="3816845" y="2495369"/>
            <a:ext cx="664260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0xcd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EE874D9-4956-2E44-B186-44B89E5154DA}"/>
              </a:ext>
            </a:extLst>
          </p:cNvPr>
          <p:cNvSpPr/>
          <p:nvPr/>
        </p:nvSpPr>
        <p:spPr>
          <a:xfrm>
            <a:off x="4514676" y="2503390"/>
            <a:ext cx="664260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0x80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F3E40A2-E996-7647-8FBE-C3F57112EF58}"/>
              </a:ext>
            </a:extLst>
          </p:cNvPr>
          <p:cNvCxnSpPr/>
          <p:nvPr/>
        </p:nvCxnSpPr>
        <p:spPr>
          <a:xfrm>
            <a:off x="3764614" y="1526104"/>
            <a:ext cx="0" cy="814304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F705E29-18CC-904A-A013-AC66CEF2EE58}"/>
              </a:ext>
            </a:extLst>
          </p:cNvPr>
          <p:cNvSpPr txBox="1"/>
          <p:nvPr/>
        </p:nvSpPr>
        <p:spPr>
          <a:xfrm>
            <a:off x="5229726" y="1588168"/>
            <a:ext cx="2604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CFF"/>
                </a:solidFill>
              </a:rPr>
              <a:t>Execute CD 80, </a:t>
            </a:r>
            <a:r>
              <a:rPr lang="en-US" b="1" dirty="0" err="1">
                <a:solidFill>
                  <a:srgbClr val="000CFF"/>
                </a:solidFill>
              </a:rPr>
              <a:t>int</a:t>
            </a:r>
            <a:r>
              <a:rPr lang="en-US" b="1" dirty="0">
                <a:solidFill>
                  <a:srgbClr val="000CFF"/>
                </a:solidFill>
              </a:rPr>
              <a:t> $0x80!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C5C9B14-E31A-4942-94EB-3A285610E423}"/>
              </a:ext>
            </a:extLst>
          </p:cNvPr>
          <p:cNvSpPr txBox="1"/>
          <p:nvPr/>
        </p:nvSpPr>
        <p:spPr>
          <a:xfrm>
            <a:off x="1090863" y="3561347"/>
            <a:ext cx="48097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 call this as ‘self modifying code’…</a:t>
            </a:r>
          </a:p>
        </p:txBody>
      </p:sp>
    </p:spTree>
    <p:extLst>
      <p:ext uri="{BB962C8B-B14F-4D97-AF65-F5344CB8AC3E}">
        <p14:creationId xmlns:p14="http://schemas.microsoft.com/office/powerpoint/2010/main" val="297086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0" grpId="0"/>
      <p:bldP spid="20" grpId="1"/>
      <p:bldP spid="21" grpId="0" animBg="1"/>
      <p:bldP spid="22" grpId="0" animBg="1"/>
      <p:bldP spid="24" grpId="0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0B42-E805-6740-82F5-218C2B7BE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Helpful Instructions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1D04CEB-FACE-2244-B331-33FF07A5B7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60403"/>
            <a:ext cx="6501021" cy="5200817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CBB8EE3-94C1-3A44-9E80-39A6B7033135}"/>
              </a:ext>
            </a:extLst>
          </p:cNvPr>
          <p:cNvSpPr txBox="1"/>
          <p:nvPr/>
        </p:nvSpPr>
        <p:spPr>
          <a:xfrm>
            <a:off x="6705600" y="1748590"/>
            <a:ext cx="3826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CFF"/>
                </a:solidFill>
              </a:rPr>
              <a:t>Make </a:t>
            </a:r>
            <a:r>
              <a:rPr lang="en-US" b="1" dirty="0" err="1">
                <a:solidFill>
                  <a:srgbClr val="000CFF"/>
                </a:solidFill>
              </a:rPr>
              <a:t>eax</a:t>
            </a:r>
            <a:r>
              <a:rPr lang="en-US" b="1" dirty="0">
                <a:solidFill>
                  <a:srgbClr val="000CFF"/>
                </a:solidFill>
              </a:rPr>
              <a:t> -1 only with alphanumeric…</a:t>
            </a:r>
          </a:p>
          <a:p>
            <a:r>
              <a:rPr lang="en-US" b="1" dirty="0">
                <a:solidFill>
                  <a:srgbClr val="000CFF"/>
                </a:solidFill>
              </a:rPr>
              <a:t>jAX4AH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181338-170C-2141-B092-D49E0C6252BD}"/>
              </a:ext>
            </a:extLst>
          </p:cNvPr>
          <p:cNvSpPr txBox="1"/>
          <p:nvPr/>
        </p:nvSpPr>
        <p:spPr>
          <a:xfrm>
            <a:off x="6705599" y="2478505"/>
            <a:ext cx="2652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CFF"/>
                </a:solidFill>
              </a:rPr>
              <a:t>0xff ^ 0x32 = 0xcd, “f1BA”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A2D787-52CF-3C47-9A00-EF594293597E}"/>
              </a:ext>
            </a:extLst>
          </p:cNvPr>
          <p:cNvSpPr txBox="1"/>
          <p:nvPr/>
        </p:nvSpPr>
        <p:spPr>
          <a:xfrm>
            <a:off x="5689344" y="2862968"/>
            <a:ext cx="3787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0CFF"/>
                </a:solidFill>
              </a:rPr>
              <a:t>Mov</a:t>
            </a:r>
            <a:r>
              <a:rPr lang="en-US" b="1" dirty="0">
                <a:solidFill>
                  <a:srgbClr val="000CFF"/>
                </a:solidFill>
              </a:rPr>
              <a:t> registers with push &amp; pop = “PY”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5F2867-C09D-9946-8E47-9878B3594964}"/>
              </a:ext>
            </a:extLst>
          </p:cNvPr>
          <p:cNvSpPr txBox="1"/>
          <p:nvPr/>
        </p:nvSpPr>
        <p:spPr>
          <a:xfrm>
            <a:off x="5689343" y="3756622"/>
            <a:ext cx="30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CFF"/>
                </a:solidFill>
              </a:rPr>
              <a:t>Make </a:t>
            </a:r>
            <a:r>
              <a:rPr lang="en-US" b="1" dirty="0" err="1">
                <a:solidFill>
                  <a:srgbClr val="000CFF"/>
                </a:solidFill>
              </a:rPr>
              <a:t>ecx</a:t>
            </a:r>
            <a:r>
              <a:rPr lang="en-US" b="1" dirty="0">
                <a:solidFill>
                  <a:srgbClr val="000CFF"/>
                </a:solidFill>
              </a:rPr>
              <a:t> 0xfa (0xff+6 = 0xfa..)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C3A667-5063-5B46-9A2A-6497A809537F}"/>
              </a:ext>
            </a:extLst>
          </p:cNvPr>
          <p:cNvSpPr txBox="1"/>
          <p:nvPr/>
        </p:nvSpPr>
        <p:spPr>
          <a:xfrm>
            <a:off x="6360694" y="4620126"/>
            <a:ext cx="2545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CFF"/>
                </a:solidFill>
              </a:rPr>
              <a:t>0xff ^ 0x7a = 0x80, “0JB”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BCE608-8B68-E642-A63B-43A74E4FA20E}"/>
              </a:ext>
            </a:extLst>
          </p:cNvPr>
          <p:cNvSpPr txBox="1"/>
          <p:nvPr/>
        </p:nvSpPr>
        <p:spPr>
          <a:xfrm>
            <a:off x="5486097" y="5214704"/>
            <a:ext cx="3392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CFF"/>
                </a:solidFill>
              </a:rPr>
              <a:t>Do not use </a:t>
            </a:r>
            <a:r>
              <a:rPr lang="en-US" b="1" dirty="0">
                <a:solidFill>
                  <a:srgbClr val="FF0000"/>
                </a:solidFill>
              </a:rPr>
              <a:t>pop %</a:t>
            </a:r>
            <a:r>
              <a:rPr lang="en-US" b="1" dirty="0" err="1">
                <a:solidFill>
                  <a:srgbClr val="FF0000"/>
                </a:solidFill>
              </a:rPr>
              <a:t>ebx</a:t>
            </a:r>
            <a:r>
              <a:rPr lang="en-US" b="1" dirty="0">
                <a:solidFill>
                  <a:srgbClr val="000CFF"/>
                </a:solidFill>
              </a:rPr>
              <a:t>. Use </a:t>
            </a:r>
            <a:r>
              <a:rPr lang="en-US" b="1" dirty="0" err="1">
                <a:solidFill>
                  <a:srgbClr val="000CFF"/>
                </a:solidFill>
              </a:rPr>
              <a:t>popa</a:t>
            </a:r>
            <a:r>
              <a:rPr lang="en-US" b="1" dirty="0">
                <a:solidFill>
                  <a:srgbClr val="000CFF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77346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9E32F-A9FF-464D-B76F-32C1BE28B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48B3F-3EAA-3F45-9F46-00763A726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Used for</a:t>
            </a:r>
          </a:p>
          <a:p>
            <a:pPr lvl="1"/>
            <a:r>
              <a:rPr lang="en-US" dirty="0"/>
              <a:t>Storing local variables</a:t>
            </a:r>
          </a:p>
          <a:p>
            <a:pPr lvl="2"/>
            <a:r>
              <a:rPr lang="en-US" dirty="0"/>
              <a:t>Your input buffer could be here…</a:t>
            </a:r>
          </a:p>
          <a:p>
            <a:pPr lvl="1"/>
            <a:r>
              <a:rPr lang="en-US" dirty="0"/>
              <a:t>Passing function arguments</a:t>
            </a:r>
          </a:p>
          <a:p>
            <a:pPr lvl="1"/>
            <a:r>
              <a:rPr lang="en-US" dirty="0"/>
              <a:t>Storing return address</a:t>
            </a:r>
          </a:p>
          <a:p>
            <a:pPr lvl="1"/>
            <a:r>
              <a:rPr lang="en-US" dirty="0"/>
              <a:t>Storing frame pointer (i.e., saved %</a:t>
            </a:r>
            <a:r>
              <a:rPr lang="en-US" dirty="0" err="1"/>
              <a:t>ebp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What others?</a:t>
            </a:r>
          </a:p>
          <a:p>
            <a:pPr lvl="1"/>
            <a:r>
              <a:rPr lang="en-US" dirty="0"/>
              <a:t>filename</a:t>
            </a:r>
          </a:p>
          <a:p>
            <a:pPr lvl="1"/>
            <a:r>
              <a:rPr lang="en-US" dirty="0"/>
              <a:t>ARGV</a:t>
            </a:r>
          </a:p>
          <a:p>
            <a:pPr lvl="1"/>
            <a:r>
              <a:rPr lang="en-US" dirty="0"/>
              <a:t>ENVP</a:t>
            </a:r>
          </a:p>
        </p:txBody>
      </p:sp>
    </p:spTree>
    <p:extLst>
      <p:ext uri="{BB962C8B-B14F-4D97-AF65-F5344CB8AC3E}">
        <p14:creationId xmlns:p14="http://schemas.microsoft.com/office/powerpoint/2010/main" val="376050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5E6A1-94D6-0E61-AF77-6D372E155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1EFB1-C414-5971-1649-EB9C536B8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Shortest shellcode for short-shellcode-32</a:t>
            </a:r>
          </a:p>
          <a:p>
            <a:pPr lvl="1"/>
            <a:r>
              <a:rPr lang="en-US" dirty="0"/>
              <a:t>I have seen 3-bytes one</a:t>
            </a:r>
          </a:p>
          <a:p>
            <a:endParaRPr lang="en-US" dirty="0"/>
          </a:p>
          <a:p>
            <a:r>
              <a:rPr lang="en-US" dirty="0"/>
              <a:t>Shortest shellcode for alphanumeric challenge.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69BFF-80D9-3922-98A3-6E75E1219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6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6E5B3-E4B7-B93C-D504-25A09A9B7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Miss Out Any Units!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25F8E-807F-7F0F-8E9A-294319477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26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Rules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608BD-2BDF-9543-87EB-E4259D7E1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7BB3-9452-5D4B-9D0C-3312D4EA15F7}" type="slidenum">
              <a:rPr lang="en-US" smtClean="0"/>
              <a:t>5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F1E2951-4F50-69BC-E7F2-5D0EC87FAE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2318939"/>
            <a:ext cx="10515600" cy="30923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42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Unit3-Part2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i="1" dirty="0"/>
              <a:t>short-shellcode-{32,64}</a:t>
            </a:r>
          </a:p>
          <a:p>
            <a:pPr marL="228600" lvl="1">
              <a:spcBef>
                <a:spcPts val="1000"/>
              </a:spcBef>
            </a:pPr>
            <a:r>
              <a:rPr lang="en-US" sz="2800" i="1" dirty="0"/>
              <a:t>ascii-shellcode</a:t>
            </a:r>
            <a:r>
              <a:rPr lang="en-US" sz="2800" dirty="0"/>
              <a:t>-64: shellcode only contains bytes </a:t>
            </a:r>
            <a:r>
              <a:rPr lang="en-US" sz="2800" b="1" dirty="0"/>
              <a:t>0x00 </a:t>
            </a:r>
            <a:r>
              <a:rPr lang="en-US" sz="2800" dirty="0"/>
              <a:t>~ 0x7f</a:t>
            </a:r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press-f-to-pay-respect: </a:t>
            </a:r>
            <a:r>
              <a:rPr lang="en-US" sz="2800" b="1" dirty="0"/>
              <a:t>'0xf' </a:t>
            </a:r>
            <a:r>
              <a:rPr lang="en-US" sz="2800" dirty="0"/>
              <a:t>every two byte</a:t>
            </a:r>
          </a:p>
          <a:p>
            <a:pPr marL="228600" lvl="1">
              <a:spcBef>
                <a:spcPts val="1000"/>
              </a:spcBef>
            </a:pPr>
            <a:endParaRPr lang="en-US" sz="2800" dirty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Bonus challenges</a:t>
            </a:r>
          </a:p>
          <a:p>
            <a:pPr marL="685800" lvl="2">
              <a:spcBef>
                <a:spcPts val="1000"/>
              </a:spcBef>
            </a:pPr>
            <a:r>
              <a:rPr lang="en-US" sz="2400" i="1" dirty="0"/>
              <a:t>ascii-shellcode</a:t>
            </a:r>
            <a:r>
              <a:rPr lang="en-US" sz="2400" dirty="0"/>
              <a:t>-32</a:t>
            </a:r>
            <a:endParaRPr lang="en-US" sz="2400" i="1" dirty="0"/>
          </a:p>
          <a:p>
            <a:pPr marL="685800" lvl="2">
              <a:spcBef>
                <a:spcPts val="1000"/>
              </a:spcBef>
            </a:pPr>
            <a:r>
              <a:rPr lang="en-US" sz="2400" i="1" dirty="0"/>
              <a:t>alphanumeric-shellcode</a:t>
            </a:r>
          </a:p>
          <a:p>
            <a:pPr marL="685800" lvl="2">
              <a:spcBef>
                <a:spcPts val="1000"/>
              </a:spcBef>
            </a:pPr>
            <a:r>
              <a:rPr lang="en-US" sz="2400" i="1" dirty="0"/>
              <a:t>Prime shellcode</a:t>
            </a:r>
            <a:r>
              <a:rPr lang="en-US" sz="2400" dirty="0"/>
              <a:t>: shellcode only uses prime numbers</a:t>
            </a:r>
            <a:endParaRPr lang="en-US" sz="2400" b="1" dirty="0"/>
          </a:p>
          <a:p>
            <a:pPr marL="0" lvl="1" indent="0">
              <a:spcBef>
                <a:spcPts val="1000"/>
              </a:spcBef>
              <a:buNone/>
            </a:pPr>
            <a:endParaRPr lang="en-US" sz="2800" b="1" dirty="0"/>
          </a:p>
          <a:p>
            <a:pPr marL="228600" lvl="1">
              <a:spcBef>
                <a:spcPts val="1000"/>
              </a:spcBef>
            </a:pPr>
            <a:r>
              <a:rPr lang="en-US" sz="2800" dirty="0"/>
              <a:t>More (bonus) challenges depending on students' progress</a:t>
            </a:r>
          </a:p>
          <a:p>
            <a:endParaRPr lang="en-US" b="1" dirty="0">
              <a:solidFill>
                <a:srgbClr val="000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73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0FB5D-C601-98FF-39AE-C0A136B5A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A9A9-74D3-F1D9-2B62-7FDC81A99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Stack-</a:t>
            </a:r>
            <a:r>
              <a:rPr lang="en-US" dirty="0" err="1"/>
              <a:t>ovfl</a:t>
            </a:r>
            <a:r>
              <a:rPr lang="en-US" dirty="0"/>
              <a:t>-* for Unit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0F179-8C06-13CE-5104-DE8DF76A9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has a buffer overflow vulnerability</a:t>
            </a:r>
          </a:p>
          <a:p>
            <a:endParaRPr lang="en-US" dirty="0"/>
          </a:p>
          <a:p>
            <a:r>
              <a:rPr lang="en-US" dirty="0"/>
              <a:t>All DO NOT have </a:t>
            </a:r>
            <a:r>
              <a:rPr lang="en-US" dirty="0" err="1">
                <a:latin typeface="0xProto Nerd Font" panose="02000009000000000000" pitchFamily="49" charset="0"/>
                <a:cs typeface="Courier New" panose="02070309020205020404" pitchFamily="49" charset="0"/>
              </a:rPr>
              <a:t>get_a_shell</a:t>
            </a:r>
            <a:r>
              <a:rPr lang="en-US" dirty="0">
                <a:latin typeface="0xProto Nerd Font" panose="02000009000000000000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You should put your shellcode on the stack and jump there…</a:t>
            </a:r>
          </a:p>
        </p:txBody>
      </p:sp>
    </p:spTree>
    <p:extLst>
      <p:ext uri="{BB962C8B-B14F-4D97-AF65-F5344CB8AC3E}">
        <p14:creationId xmlns:p14="http://schemas.microsoft.com/office/powerpoint/2010/main" val="1848840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1E647-F72D-828F-03B8-FEBFB4734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4D082-4F83-7693-F3E4-09B282F57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Put Your Shellcode?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CBEA-4315-1775-CC11-24DFEA48C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print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Send it to the binary via </a:t>
            </a:r>
            <a:r>
              <a:rPr lang="en-US" dirty="0" err="1"/>
              <a:t>pwntool</a:t>
            </a:r>
            <a:r>
              <a:rPr lang="en-US" dirty="0"/>
              <a:t> (writing to the buffer)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F6534B-0406-5B83-85D5-322212EB9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63313"/>
            <a:ext cx="12192000" cy="7597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07D0E0-D90A-5291-EF64-222CF30CF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288" y="3999150"/>
            <a:ext cx="92456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259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DA145F-1BAE-0028-9BDC-CE89E4732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D2D0DD3-4231-B817-51A2-542D167536E5}"/>
              </a:ext>
            </a:extLst>
          </p:cNvPr>
          <p:cNvSpPr/>
          <p:nvPr/>
        </p:nvSpPr>
        <p:spPr>
          <a:xfrm>
            <a:off x="1247886" y="5403511"/>
            <a:ext cx="5540189" cy="591672"/>
          </a:xfrm>
          <a:prstGeom prst="rect">
            <a:avLst/>
          </a:prstGeom>
          <a:solidFill>
            <a:schemeClr val="bg2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D86A37-0071-393B-4B28-C9DC7BC58F01}"/>
              </a:ext>
            </a:extLst>
          </p:cNvPr>
          <p:cNvSpPr/>
          <p:nvPr/>
        </p:nvSpPr>
        <p:spPr>
          <a:xfrm>
            <a:off x="1247886" y="3614568"/>
            <a:ext cx="5464885" cy="591672"/>
          </a:xfrm>
          <a:prstGeom prst="rect">
            <a:avLst/>
          </a:prstGeom>
          <a:solidFill>
            <a:schemeClr val="bg2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7226D-3E3F-968F-618A-5402EC475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it does not let you know or use buffer?</a:t>
            </a:r>
          </a:p>
          <a:p>
            <a:endParaRPr lang="en-US" dirty="0"/>
          </a:p>
          <a:p>
            <a:r>
              <a:rPr lang="en-US" dirty="0"/>
              <a:t>Put your shellcode as an environment variable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env = {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’SHELLCODE</a:t>
            </a:r>
            <a:r>
              <a:rPr lang="en-US" dirty="0">
                <a:latin typeface="Consolas" panose="020B0609020204030204" pitchFamily="49" charset="0"/>
              </a:rPr>
              <a:t>’ :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SHELLCODE</a:t>
            </a:r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  <a:p>
            <a:r>
              <a:rPr lang="en-US" dirty="0"/>
              <a:t>Put your shellcode as a program argument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process(‘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program-name</a:t>
            </a:r>
            <a:r>
              <a:rPr lang="en-US" dirty="0">
                <a:latin typeface="Consolas" panose="020B0609020204030204" pitchFamily="49" charset="0"/>
              </a:rPr>
              <a:t>’, env=env)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2EC75-D2D1-BDDF-BCDA-A9D211980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Put Your Shellcode?</a:t>
            </a:r>
          </a:p>
        </p:txBody>
      </p:sp>
    </p:spTree>
    <p:extLst>
      <p:ext uri="{BB962C8B-B14F-4D97-AF65-F5344CB8AC3E}">
        <p14:creationId xmlns:p14="http://schemas.microsoft.com/office/powerpoint/2010/main" val="2586401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4515</TotalTime>
  <Words>733</Words>
  <Application>Microsoft Macintosh PowerPoint</Application>
  <PresentationFormat>Widescreen</PresentationFormat>
  <Paragraphs>186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0xProto Nerd Font</vt:lpstr>
      <vt:lpstr>Arial</vt:lpstr>
      <vt:lpstr>Calibri</vt:lpstr>
      <vt:lpstr>Calibri Light</vt:lpstr>
      <vt:lpstr>Consolas</vt:lpstr>
      <vt:lpstr>Courier</vt:lpstr>
      <vt:lpstr>Wingdings</vt:lpstr>
      <vt:lpstr>Office Theme</vt:lpstr>
      <vt:lpstr>CS4459.001 Cyber Attacks &amp; Defense Lab</vt:lpstr>
      <vt:lpstr>Allowed system calls: shellcode.bin</vt:lpstr>
      <vt:lpstr>Bonus Points</vt:lpstr>
      <vt:lpstr>Don’t Miss Out Any Units!</vt:lpstr>
      <vt:lpstr>Assignment Rules</vt:lpstr>
      <vt:lpstr>Unit3-Part2</vt:lpstr>
      <vt:lpstr>Stack-ovfl-* for Unit 3</vt:lpstr>
      <vt:lpstr>How Can You Put Your Shellcode?</vt:lpstr>
      <vt:lpstr>How Can You Put Your Shellcode?</vt:lpstr>
      <vt:lpstr>Getting the Shellcode Address</vt:lpstr>
      <vt:lpstr>Running Shellcode</vt:lpstr>
      <vt:lpstr>NOP-sled</vt:lpstr>
      <vt:lpstr>NOP-sled Trick</vt:lpstr>
      <vt:lpstr>Unit-3 BoF Challenges</vt:lpstr>
      <vt:lpstr>Shellcodes from the Wild</vt:lpstr>
      <vt:lpstr>Short Shellcode</vt:lpstr>
      <vt:lpstr>Mind Your Context</vt:lpstr>
      <vt:lpstr>Reuse Existing Context</vt:lpstr>
      <vt:lpstr>Reuse Existing Context</vt:lpstr>
      <vt:lpstr>Backup</vt:lpstr>
      <vt:lpstr>Alphanumeric</vt:lpstr>
      <vt:lpstr>Alphanumeric</vt:lpstr>
      <vt:lpstr>Alphanumeric</vt:lpstr>
      <vt:lpstr>Helpful Instructions</vt:lpstr>
      <vt:lpstr>Stack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CS4301.003 Cyber Attacks &amp; Defense Lab</dc:title>
  <dc:creator>Jee, Kangkook</dc:creator>
  <cp:lastModifiedBy>Camdyn Stovall</cp:lastModifiedBy>
  <cp:revision>434</cp:revision>
  <dcterms:created xsi:type="dcterms:W3CDTF">2021-01-10T22:54:41Z</dcterms:created>
  <dcterms:modified xsi:type="dcterms:W3CDTF">2025-02-20T23:06:15Z</dcterms:modified>
</cp:coreProperties>
</file>