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9" r:id="rId4"/>
    <p:sldId id="268" r:id="rId5"/>
    <p:sldId id="272" r:id="rId6"/>
    <p:sldId id="271" r:id="rId7"/>
    <p:sldId id="270" r:id="rId8"/>
    <p:sldId id="266" r:id="rId9"/>
    <p:sldId id="260" r:id="rId10"/>
    <p:sldId id="261" r:id="rId11"/>
    <p:sldId id="257" r:id="rId12"/>
    <p:sldId id="265" r:id="rId13"/>
    <p:sldId id="259" r:id="rId14"/>
    <p:sldId id="258" r:id="rId15"/>
    <p:sldId id="262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7D4D13-9906-5748-869C-978F7EC0E3A7}">
          <p14:sldIdLst>
            <p14:sldId id="256"/>
          </p14:sldIdLst>
        </p14:section>
        <p14:section name="Challenge overview" id="{70EA0706-8D71-AF47-88FD-94C1C1BCAA23}">
          <p14:sldIdLst>
            <p14:sldId id="267"/>
            <p14:sldId id="269"/>
            <p14:sldId id="268"/>
            <p14:sldId id="272"/>
            <p14:sldId id="271"/>
            <p14:sldId id="270"/>
          </p14:sldIdLst>
        </p14:section>
        <p14:section name="HDL Overview" id="{A1031BE0-47AF-3141-BA61-E2E2970E8302}">
          <p14:sldIdLst>
            <p14:sldId id="266"/>
            <p14:sldId id="260"/>
            <p14:sldId id="261"/>
            <p14:sldId id="257"/>
            <p14:sldId id="265"/>
            <p14:sldId id="259"/>
            <p14:sldId id="258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49B3C-0FE6-9A4C-9A4C-915B90013E2B}" v="671" dt="2025-04-08T20:54:28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3"/>
    <p:restoredTop sz="77176"/>
  </p:normalViewPr>
  <p:slideViewPr>
    <p:cSldViewPr snapToGrid="0" showGuides="1">
      <p:cViewPr varScale="1">
        <p:scale>
          <a:sx n="235" d="100"/>
          <a:sy n="235" d="100"/>
        </p:scale>
        <p:origin x="240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e, Kangkook" userId="52832784-bd9f-4cfd-947b-6cb8258050c1" providerId="ADAL" clId="{2A749B3C-0FE6-9A4C-9A4C-915B90013E2B}"/>
    <pc:docChg chg="undo custSel addSld delSld modSld sldOrd addSection modSection">
      <pc:chgData name="Jee, Kangkook" userId="52832784-bd9f-4cfd-947b-6cb8258050c1" providerId="ADAL" clId="{2A749B3C-0FE6-9A4C-9A4C-915B90013E2B}" dt="2025-04-08T20:55:06.907" v="2811" actId="20577"/>
      <pc:docMkLst>
        <pc:docMk/>
      </pc:docMkLst>
      <pc:sldChg chg="modSp mod">
        <pc:chgData name="Jee, Kangkook" userId="52832784-bd9f-4cfd-947b-6cb8258050c1" providerId="ADAL" clId="{2A749B3C-0FE6-9A4C-9A4C-915B90013E2B}" dt="2025-04-08T19:29:47.033" v="0" actId="313"/>
        <pc:sldMkLst>
          <pc:docMk/>
          <pc:sldMk cId="3376217682" sldId="256"/>
        </pc:sldMkLst>
        <pc:spChg chg="mod">
          <ac:chgData name="Jee, Kangkook" userId="52832784-bd9f-4cfd-947b-6cb8258050c1" providerId="ADAL" clId="{2A749B3C-0FE6-9A4C-9A4C-915B90013E2B}" dt="2025-04-08T19:29:47.033" v="0" actId="313"/>
          <ac:spMkLst>
            <pc:docMk/>
            <pc:sldMk cId="3376217682" sldId="256"/>
            <ac:spMk id="2" creationId="{3B7323EE-4713-9B12-78B9-66345D06681B}"/>
          </ac:spMkLst>
        </pc:spChg>
      </pc:sldChg>
      <pc:sldChg chg="modSp mod">
        <pc:chgData name="Jee, Kangkook" userId="52832784-bd9f-4cfd-947b-6cb8258050c1" providerId="ADAL" clId="{2A749B3C-0FE6-9A4C-9A4C-915B90013E2B}" dt="2025-04-08T19:38:12.044" v="175" actId="20577"/>
        <pc:sldMkLst>
          <pc:docMk/>
          <pc:sldMk cId="849318679" sldId="257"/>
        </pc:sldMkLst>
        <pc:spChg chg="mod">
          <ac:chgData name="Jee, Kangkook" userId="52832784-bd9f-4cfd-947b-6cb8258050c1" providerId="ADAL" clId="{2A749B3C-0FE6-9A4C-9A4C-915B90013E2B}" dt="2025-04-08T19:38:12.044" v="175" actId="20577"/>
          <ac:spMkLst>
            <pc:docMk/>
            <pc:sldMk cId="849318679" sldId="257"/>
            <ac:spMk id="3" creationId="{37DB44F6-4714-9B38-CF27-26E0CB152E06}"/>
          </ac:spMkLst>
        </pc:spChg>
        <pc:picChg chg="mod">
          <ac:chgData name="Jee, Kangkook" userId="52832784-bd9f-4cfd-947b-6cb8258050c1" providerId="ADAL" clId="{2A749B3C-0FE6-9A4C-9A4C-915B90013E2B}" dt="2025-04-08T19:31:39.637" v="141" actId="1076"/>
          <ac:picMkLst>
            <pc:docMk/>
            <pc:sldMk cId="849318679" sldId="257"/>
            <ac:picMk id="4" creationId="{C0767A39-A1CE-7227-7AE4-30F33CE9DF04}"/>
          </ac:picMkLst>
        </pc:picChg>
      </pc:sldChg>
      <pc:sldChg chg="addSp delSp modSp mod">
        <pc:chgData name="Jee, Kangkook" userId="52832784-bd9f-4cfd-947b-6cb8258050c1" providerId="ADAL" clId="{2A749B3C-0FE6-9A4C-9A4C-915B90013E2B}" dt="2025-04-08T20:54:51.301" v="2804" actId="20577"/>
        <pc:sldMkLst>
          <pc:docMk/>
          <pc:sldMk cId="1045249647" sldId="258"/>
        </pc:sldMkLst>
        <pc:spChg chg="mod">
          <ac:chgData name="Jee, Kangkook" userId="52832784-bd9f-4cfd-947b-6cb8258050c1" providerId="ADAL" clId="{2A749B3C-0FE6-9A4C-9A4C-915B90013E2B}" dt="2025-04-08T20:54:51.301" v="2804" actId="20577"/>
          <ac:spMkLst>
            <pc:docMk/>
            <pc:sldMk cId="1045249647" sldId="258"/>
            <ac:spMk id="3" creationId="{BB419638-00B5-DE25-1542-A7805D8398F3}"/>
          </ac:spMkLst>
        </pc:spChg>
        <pc:spChg chg="mod">
          <ac:chgData name="Jee, Kangkook" userId="52832784-bd9f-4cfd-947b-6cb8258050c1" providerId="ADAL" clId="{2A749B3C-0FE6-9A4C-9A4C-915B90013E2B}" dt="2025-04-08T20:52:54.827" v="2791" actId="1076"/>
          <ac:spMkLst>
            <pc:docMk/>
            <pc:sldMk cId="1045249647" sldId="258"/>
            <ac:spMk id="7" creationId="{FA34904E-A44A-FC53-78BA-70CC76560598}"/>
          </ac:spMkLst>
        </pc:spChg>
        <pc:picChg chg="del mod">
          <ac:chgData name="Jee, Kangkook" userId="52832784-bd9f-4cfd-947b-6cb8258050c1" providerId="ADAL" clId="{2A749B3C-0FE6-9A4C-9A4C-915B90013E2B}" dt="2025-04-08T20:54:40.054" v="2798" actId="478"/>
          <ac:picMkLst>
            <pc:docMk/>
            <pc:sldMk cId="1045249647" sldId="258"/>
            <ac:picMk id="4" creationId="{F23768DE-F1E8-0411-9541-2DC2730660C5}"/>
          </ac:picMkLst>
        </pc:picChg>
        <pc:picChg chg="add mod">
          <ac:chgData name="Jee, Kangkook" userId="52832784-bd9f-4cfd-947b-6cb8258050c1" providerId="ADAL" clId="{2A749B3C-0FE6-9A4C-9A4C-915B90013E2B}" dt="2025-04-08T20:54:43.553" v="2800" actId="1076"/>
          <ac:picMkLst>
            <pc:docMk/>
            <pc:sldMk cId="1045249647" sldId="258"/>
            <ac:picMk id="5" creationId="{C0910575-3B7B-470A-EFD6-4E7DEC13F79C}"/>
          </ac:picMkLst>
        </pc:picChg>
        <pc:picChg chg="mod">
          <ac:chgData name="Jee, Kangkook" userId="52832784-bd9f-4cfd-947b-6cb8258050c1" providerId="ADAL" clId="{2A749B3C-0FE6-9A4C-9A4C-915B90013E2B}" dt="2025-04-08T20:54:48.025" v="2803" actId="1076"/>
          <ac:picMkLst>
            <pc:docMk/>
            <pc:sldMk cId="1045249647" sldId="258"/>
            <ac:picMk id="6" creationId="{5591A543-FDC6-21E5-3798-3B388DECE84C}"/>
          </ac:picMkLst>
        </pc:picChg>
      </pc:sldChg>
      <pc:sldChg chg="modSp mod">
        <pc:chgData name="Jee, Kangkook" userId="52832784-bd9f-4cfd-947b-6cb8258050c1" providerId="ADAL" clId="{2A749B3C-0FE6-9A4C-9A4C-915B90013E2B}" dt="2025-04-08T19:39:22.725" v="176" actId="20577"/>
        <pc:sldMkLst>
          <pc:docMk/>
          <pc:sldMk cId="878729773" sldId="259"/>
        </pc:sldMkLst>
        <pc:spChg chg="mod">
          <ac:chgData name="Jee, Kangkook" userId="52832784-bd9f-4cfd-947b-6cb8258050c1" providerId="ADAL" clId="{2A749B3C-0FE6-9A4C-9A4C-915B90013E2B}" dt="2025-04-08T19:39:22.725" v="176" actId="20577"/>
          <ac:spMkLst>
            <pc:docMk/>
            <pc:sldMk cId="878729773" sldId="259"/>
            <ac:spMk id="3" creationId="{6BC22151-3BE3-2792-1BCA-21907FABEF8E}"/>
          </ac:spMkLst>
        </pc:spChg>
      </pc:sldChg>
      <pc:sldChg chg="addSp modSp mod ord">
        <pc:chgData name="Jee, Kangkook" userId="52832784-bd9f-4cfd-947b-6cb8258050c1" providerId="ADAL" clId="{2A749B3C-0FE6-9A4C-9A4C-915B90013E2B}" dt="2025-04-08T20:52:28.431" v="2787" actId="20577"/>
        <pc:sldMkLst>
          <pc:docMk/>
          <pc:sldMk cId="117559299" sldId="260"/>
        </pc:sldMkLst>
        <pc:spChg chg="mod">
          <ac:chgData name="Jee, Kangkook" userId="52832784-bd9f-4cfd-947b-6cb8258050c1" providerId="ADAL" clId="{2A749B3C-0FE6-9A4C-9A4C-915B90013E2B}" dt="2025-04-08T19:47:32.779" v="504" actId="14100"/>
          <ac:spMkLst>
            <pc:docMk/>
            <pc:sldMk cId="117559299" sldId="260"/>
            <ac:spMk id="2" creationId="{AF278DC7-D304-A947-539A-CAD27F89C6AE}"/>
          </ac:spMkLst>
        </pc:spChg>
        <pc:spChg chg="add mod">
          <ac:chgData name="Jee, Kangkook" userId="52832784-bd9f-4cfd-947b-6cb8258050c1" providerId="ADAL" clId="{2A749B3C-0FE6-9A4C-9A4C-915B90013E2B}" dt="2025-04-08T20:52:28.431" v="2787" actId="20577"/>
          <ac:spMkLst>
            <pc:docMk/>
            <pc:sldMk cId="117559299" sldId="260"/>
            <ac:spMk id="3" creationId="{929E0B09-70B8-BE1F-6256-646BD52FAB54}"/>
          </ac:spMkLst>
        </pc:spChg>
        <pc:picChg chg="mod">
          <ac:chgData name="Jee, Kangkook" userId="52832784-bd9f-4cfd-947b-6cb8258050c1" providerId="ADAL" clId="{2A749B3C-0FE6-9A4C-9A4C-915B90013E2B}" dt="2025-04-08T20:49:33.752" v="2477" actId="1076"/>
          <ac:picMkLst>
            <pc:docMk/>
            <pc:sldMk cId="117559299" sldId="260"/>
            <ac:picMk id="4" creationId="{621CF8A1-420B-43C5-CFD2-6E7421083655}"/>
          </ac:picMkLst>
        </pc:picChg>
      </pc:sldChg>
      <pc:sldChg chg="modSp mod ord">
        <pc:chgData name="Jee, Kangkook" userId="52832784-bd9f-4cfd-947b-6cb8258050c1" providerId="ADAL" clId="{2A749B3C-0FE6-9A4C-9A4C-915B90013E2B}" dt="2025-04-08T20:52:23.357" v="2780" actId="1076"/>
        <pc:sldMkLst>
          <pc:docMk/>
          <pc:sldMk cId="1802320981" sldId="261"/>
        </pc:sldMkLst>
        <pc:spChg chg="mod">
          <ac:chgData name="Jee, Kangkook" userId="52832784-bd9f-4cfd-947b-6cb8258050c1" providerId="ADAL" clId="{2A749B3C-0FE6-9A4C-9A4C-915B90013E2B}" dt="2025-04-08T19:39:55.043" v="202" actId="20577"/>
          <ac:spMkLst>
            <pc:docMk/>
            <pc:sldMk cId="1802320981" sldId="261"/>
            <ac:spMk id="2" creationId="{F7E25A7F-AFB4-C6BE-8AFB-6B2D8AA4D553}"/>
          </ac:spMkLst>
        </pc:spChg>
        <pc:picChg chg="mod">
          <ac:chgData name="Jee, Kangkook" userId="52832784-bd9f-4cfd-947b-6cb8258050c1" providerId="ADAL" clId="{2A749B3C-0FE6-9A4C-9A4C-915B90013E2B}" dt="2025-04-08T20:52:23.357" v="2780" actId="1076"/>
          <ac:picMkLst>
            <pc:docMk/>
            <pc:sldMk cId="1802320981" sldId="261"/>
            <ac:picMk id="7" creationId="{9B6D2A72-6804-7B34-2DE3-70E0DF003EBC}"/>
          </ac:picMkLst>
        </pc:picChg>
      </pc:sldChg>
      <pc:sldChg chg="del">
        <pc:chgData name="Jee, Kangkook" userId="52832784-bd9f-4cfd-947b-6cb8258050c1" providerId="ADAL" clId="{2A749B3C-0FE6-9A4C-9A4C-915B90013E2B}" dt="2025-04-08T20:55:01.560" v="2805" actId="2696"/>
        <pc:sldMkLst>
          <pc:docMk/>
          <pc:sldMk cId="101145943" sldId="263"/>
        </pc:sldMkLst>
      </pc:sldChg>
      <pc:sldChg chg="modSp mod">
        <pc:chgData name="Jee, Kangkook" userId="52832784-bd9f-4cfd-947b-6cb8258050c1" providerId="ADAL" clId="{2A749B3C-0FE6-9A4C-9A4C-915B90013E2B}" dt="2025-04-08T20:55:06.907" v="2811" actId="20577"/>
        <pc:sldMkLst>
          <pc:docMk/>
          <pc:sldMk cId="2058920798" sldId="264"/>
        </pc:sldMkLst>
        <pc:spChg chg="mod">
          <ac:chgData name="Jee, Kangkook" userId="52832784-bd9f-4cfd-947b-6cb8258050c1" providerId="ADAL" clId="{2A749B3C-0FE6-9A4C-9A4C-915B90013E2B}" dt="2025-04-08T20:55:06.907" v="2811" actId="20577"/>
          <ac:spMkLst>
            <pc:docMk/>
            <pc:sldMk cId="2058920798" sldId="264"/>
            <ac:spMk id="2" creationId="{2ADCF262-7800-8AB2-E909-7708AFD94D3C}"/>
          </ac:spMkLst>
        </pc:spChg>
      </pc:sldChg>
      <pc:sldChg chg="modSp new mod modShow">
        <pc:chgData name="Jee, Kangkook" userId="52832784-bd9f-4cfd-947b-6cb8258050c1" providerId="ADAL" clId="{2A749B3C-0FE6-9A4C-9A4C-915B90013E2B}" dt="2025-04-08T20:52:42.029" v="2788" actId="729"/>
        <pc:sldMkLst>
          <pc:docMk/>
          <pc:sldMk cId="866955993" sldId="265"/>
        </pc:sldMkLst>
        <pc:spChg chg="mod">
          <ac:chgData name="Jee, Kangkook" userId="52832784-bd9f-4cfd-947b-6cb8258050c1" providerId="ADAL" clId="{2A749B3C-0FE6-9A4C-9A4C-915B90013E2B}" dt="2025-04-08T19:39:35.461" v="188" actId="20577"/>
          <ac:spMkLst>
            <pc:docMk/>
            <pc:sldMk cId="866955993" sldId="265"/>
            <ac:spMk id="2" creationId="{677198C7-E505-3DAC-6EED-80E52F9B85FA}"/>
          </ac:spMkLst>
        </pc:spChg>
      </pc:sldChg>
      <pc:sldChg chg="modSp new mod modNotesTx">
        <pc:chgData name="Jee, Kangkook" userId="52832784-bd9f-4cfd-947b-6cb8258050c1" providerId="ADAL" clId="{2A749B3C-0FE6-9A4C-9A4C-915B90013E2B}" dt="2025-04-08T20:04:16.927" v="793" actId="20577"/>
        <pc:sldMkLst>
          <pc:docMk/>
          <pc:sldMk cId="1988458397" sldId="266"/>
        </pc:sldMkLst>
        <pc:spChg chg="mod">
          <ac:chgData name="Jee, Kangkook" userId="52832784-bd9f-4cfd-947b-6cb8258050c1" providerId="ADAL" clId="{2A749B3C-0FE6-9A4C-9A4C-915B90013E2B}" dt="2025-04-08T19:44:32.300" v="418" actId="20577"/>
          <ac:spMkLst>
            <pc:docMk/>
            <pc:sldMk cId="1988458397" sldId="266"/>
            <ac:spMk id="2" creationId="{D4A2480D-5BAB-B0CB-87CE-2BE600349062}"/>
          </ac:spMkLst>
        </pc:spChg>
        <pc:spChg chg="mod">
          <ac:chgData name="Jee, Kangkook" userId="52832784-bd9f-4cfd-947b-6cb8258050c1" providerId="ADAL" clId="{2A749B3C-0FE6-9A4C-9A4C-915B90013E2B}" dt="2025-04-08T20:04:16.927" v="793" actId="20577"/>
          <ac:spMkLst>
            <pc:docMk/>
            <pc:sldMk cId="1988458397" sldId="266"/>
            <ac:spMk id="3" creationId="{EB0824FA-DD06-1019-74B5-7EF5535C9E09}"/>
          </ac:spMkLst>
        </pc:spChg>
      </pc:sldChg>
      <pc:sldChg chg="modSp new mod">
        <pc:chgData name="Jee, Kangkook" userId="52832784-bd9f-4cfd-947b-6cb8258050c1" providerId="ADAL" clId="{2A749B3C-0FE6-9A4C-9A4C-915B90013E2B}" dt="2025-04-08T20:18:24.042" v="1646" actId="20577"/>
        <pc:sldMkLst>
          <pc:docMk/>
          <pc:sldMk cId="712310436" sldId="267"/>
        </pc:sldMkLst>
        <pc:spChg chg="mod">
          <ac:chgData name="Jee, Kangkook" userId="52832784-bd9f-4cfd-947b-6cb8258050c1" providerId="ADAL" clId="{2A749B3C-0FE6-9A4C-9A4C-915B90013E2B}" dt="2025-04-08T20:04:30.445" v="822" actId="20577"/>
          <ac:spMkLst>
            <pc:docMk/>
            <pc:sldMk cId="712310436" sldId="267"/>
            <ac:spMk id="2" creationId="{2E888FD8-E862-6099-3BEE-CC6E8EC58176}"/>
          </ac:spMkLst>
        </pc:spChg>
        <pc:spChg chg="mod">
          <ac:chgData name="Jee, Kangkook" userId="52832784-bd9f-4cfd-947b-6cb8258050c1" providerId="ADAL" clId="{2A749B3C-0FE6-9A4C-9A4C-915B90013E2B}" dt="2025-04-08T20:18:24.042" v="1646" actId="20577"/>
          <ac:spMkLst>
            <pc:docMk/>
            <pc:sldMk cId="712310436" sldId="267"/>
            <ac:spMk id="3" creationId="{5CFBA4E6-E54D-4DEE-9E8D-EF8160AC8286}"/>
          </ac:spMkLst>
        </pc:spChg>
      </pc:sldChg>
      <pc:sldChg chg="addSp delSp modSp new mod modAnim">
        <pc:chgData name="Jee, Kangkook" userId="52832784-bd9f-4cfd-947b-6cb8258050c1" providerId="ADAL" clId="{2A749B3C-0FE6-9A4C-9A4C-915B90013E2B}" dt="2025-04-08T20:42:36.371" v="2027" actId="1076"/>
        <pc:sldMkLst>
          <pc:docMk/>
          <pc:sldMk cId="2779558444" sldId="268"/>
        </pc:sldMkLst>
        <pc:spChg chg="mod">
          <ac:chgData name="Jee, Kangkook" userId="52832784-bd9f-4cfd-947b-6cb8258050c1" providerId="ADAL" clId="{2A749B3C-0FE6-9A4C-9A4C-915B90013E2B}" dt="2025-04-08T20:42:27.804" v="2017" actId="20577"/>
          <ac:spMkLst>
            <pc:docMk/>
            <pc:sldMk cId="2779558444" sldId="268"/>
            <ac:spMk id="2" creationId="{AC3C209A-E9F0-7984-BDF3-053A4CEF91D1}"/>
          </ac:spMkLst>
        </pc:spChg>
        <pc:spChg chg="mod">
          <ac:chgData name="Jee, Kangkook" userId="52832784-bd9f-4cfd-947b-6cb8258050c1" providerId="ADAL" clId="{2A749B3C-0FE6-9A4C-9A4C-915B90013E2B}" dt="2025-04-08T20:25:26.879" v="1837" actId="20577"/>
          <ac:spMkLst>
            <pc:docMk/>
            <pc:sldMk cId="2779558444" sldId="268"/>
            <ac:spMk id="3" creationId="{134D934F-E2A8-0412-67F1-AD7A7CD6858F}"/>
          </ac:spMkLst>
        </pc:spChg>
        <pc:picChg chg="add del mod">
          <ac:chgData name="Jee, Kangkook" userId="52832784-bd9f-4cfd-947b-6cb8258050c1" providerId="ADAL" clId="{2A749B3C-0FE6-9A4C-9A4C-915B90013E2B}" dt="2025-04-08T20:24:34.022" v="1771" actId="478"/>
          <ac:picMkLst>
            <pc:docMk/>
            <pc:sldMk cId="2779558444" sldId="268"/>
            <ac:picMk id="4" creationId="{58A1A2B8-05D0-9AD7-E790-20AFB4B0FB1C}"/>
          </ac:picMkLst>
        </pc:picChg>
        <pc:picChg chg="add mod">
          <ac:chgData name="Jee, Kangkook" userId="52832784-bd9f-4cfd-947b-6cb8258050c1" providerId="ADAL" clId="{2A749B3C-0FE6-9A4C-9A4C-915B90013E2B}" dt="2025-04-08T20:24:43.177" v="1775" actId="1076"/>
          <ac:picMkLst>
            <pc:docMk/>
            <pc:sldMk cId="2779558444" sldId="268"/>
            <ac:picMk id="5" creationId="{29257012-9AA7-427D-851A-0486FDB4AE91}"/>
          </ac:picMkLst>
        </pc:picChg>
        <pc:picChg chg="add mod">
          <ac:chgData name="Jee, Kangkook" userId="52832784-bd9f-4cfd-947b-6cb8258050c1" providerId="ADAL" clId="{2A749B3C-0FE6-9A4C-9A4C-915B90013E2B}" dt="2025-04-08T20:42:36.371" v="2027" actId="1076"/>
          <ac:picMkLst>
            <pc:docMk/>
            <pc:sldMk cId="2779558444" sldId="268"/>
            <ac:picMk id="6" creationId="{3D187E34-5B1E-10B2-031A-2E64E1AF29F0}"/>
          </ac:picMkLst>
        </pc:picChg>
      </pc:sldChg>
      <pc:sldChg chg="addSp modSp new mod">
        <pc:chgData name="Jee, Kangkook" userId="52832784-bd9f-4cfd-947b-6cb8258050c1" providerId="ADAL" clId="{2A749B3C-0FE6-9A4C-9A4C-915B90013E2B}" dt="2025-04-08T20:22:15.882" v="1731" actId="20577"/>
        <pc:sldMkLst>
          <pc:docMk/>
          <pc:sldMk cId="3090101629" sldId="269"/>
        </pc:sldMkLst>
        <pc:spChg chg="mod">
          <ac:chgData name="Jee, Kangkook" userId="52832784-bd9f-4cfd-947b-6cb8258050c1" providerId="ADAL" clId="{2A749B3C-0FE6-9A4C-9A4C-915B90013E2B}" dt="2025-04-08T20:07:54.972" v="1083" actId="33524"/>
          <ac:spMkLst>
            <pc:docMk/>
            <pc:sldMk cId="3090101629" sldId="269"/>
            <ac:spMk id="2" creationId="{CC8E560B-55AC-3231-506F-D713AD335F75}"/>
          </ac:spMkLst>
        </pc:spChg>
        <pc:spChg chg="mod">
          <ac:chgData name="Jee, Kangkook" userId="52832784-bd9f-4cfd-947b-6cb8258050c1" providerId="ADAL" clId="{2A749B3C-0FE6-9A4C-9A4C-915B90013E2B}" dt="2025-04-08T20:20:57.714" v="1683" actId="20577"/>
          <ac:spMkLst>
            <pc:docMk/>
            <pc:sldMk cId="3090101629" sldId="269"/>
            <ac:spMk id="3" creationId="{C3F85EA2-53C6-2ACD-8F1D-05674220A69C}"/>
          </ac:spMkLst>
        </pc:spChg>
        <pc:spChg chg="add mod">
          <ac:chgData name="Jee, Kangkook" userId="52832784-bd9f-4cfd-947b-6cb8258050c1" providerId="ADAL" clId="{2A749B3C-0FE6-9A4C-9A4C-915B90013E2B}" dt="2025-04-08T20:21:26.167" v="1705" actId="1076"/>
          <ac:spMkLst>
            <pc:docMk/>
            <pc:sldMk cId="3090101629" sldId="269"/>
            <ac:spMk id="5" creationId="{C1539D57-6E17-D475-D980-E2E84F45E134}"/>
          </ac:spMkLst>
        </pc:spChg>
        <pc:spChg chg="add mod">
          <ac:chgData name="Jee, Kangkook" userId="52832784-bd9f-4cfd-947b-6cb8258050c1" providerId="ADAL" clId="{2A749B3C-0FE6-9A4C-9A4C-915B90013E2B}" dt="2025-04-08T20:22:15.882" v="1731" actId="20577"/>
          <ac:spMkLst>
            <pc:docMk/>
            <pc:sldMk cId="3090101629" sldId="269"/>
            <ac:spMk id="6" creationId="{603FA7E5-530F-90A6-AA1C-E4571951B959}"/>
          </ac:spMkLst>
        </pc:spChg>
        <pc:spChg chg="add mod">
          <ac:chgData name="Jee, Kangkook" userId="52832784-bd9f-4cfd-947b-6cb8258050c1" providerId="ADAL" clId="{2A749B3C-0FE6-9A4C-9A4C-915B90013E2B}" dt="2025-04-08T20:22:12.919" v="1729" actId="20577"/>
          <ac:spMkLst>
            <pc:docMk/>
            <pc:sldMk cId="3090101629" sldId="269"/>
            <ac:spMk id="7" creationId="{204BB99A-F05C-6D5C-C750-069E6C881051}"/>
          </ac:spMkLst>
        </pc:spChg>
        <pc:spChg chg="add mod">
          <ac:chgData name="Jee, Kangkook" userId="52832784-bd9f-4cfd-947b-6cb8258050c1" providerId="ADAL" clId="{2A749B3C-0FE6-9A4C-9A4C-915B90013E2B}" dt="2025-04-08T20:22:05.240" v="1716" actId="14100"/>
          <ac:spMkLst>
            <pc:docMk/>
            <pc:sldMk cId="3090101629" sldId="269"/>
            <ac:spMk id="8" creationId="{D5C15473-F7EC-80FF-1305-2C3A04860289}"/>
          </ac:spMkLst>
        </pc:spChg>
        <pc:picChg chg="add mod">
          <ac:chgData name="Jee, Kangkook" userId="52832784-bd9f-4cfd-947b-6cb8258050c1" providerId="ADAL" clId="{2A749B3C-0FE6-9A4C-9A4C-915B90013E2B}" dt="2025-04-08T20:20:25.404" v="1673" actId="1076"/>
          <ac:picMkLst>
            <pc:docMk/>
            <pc:sldMk cId="3090101629" sldId="269"/>
            <ac:picMk id="4" creationId="{3B930EE8-DD3F-0B17-5BEF-B557339D92BC}"/>
          </ac:picMkLst>
        </pc:picChg>
      </pc:sldChg>
      <pc:sldChg chg="addSp modSp new mod">
        <pc:chgData name="Jee, Kangkook" userId="52832784-bd9f-4cfd-947b-6cb8258050c1" providerId="ADAL" clId="{2A749B3C-0FE6-9A4C-9A4C-915B90013E2B}" dt="2025-04-08T20:19:51.013" v="1666" actId="1076"/>
        <pc:sldMkLst>
          <pc:docMk/>
          <pc:sldMk cId="1307634013" sldId="270"/>
        </pc:sldMkLst>
        <pc:spChg chg="mod">
          <ac:chgData name="Jee, Kangkook" userId="52832784-bd9f-4cfd-947b-6cb8258050c1" providerId="ADAL" clId="{2A749B3C-0FE6-9A4C-9A4C-915B90013E2B}" dt="2025-04-08T20:08:34.911" v="1116" actId="20577"/>
          <ac:spMkLst>
            <pc:docMk/>
            <pc:sldMk cId="1307634013" sldId="270"/>
            <ac:spMk id="2" creationId="{CDF23229-A675-E198-6E61-7AA491FB3BD1}"/>
          </ac:spMkLst>
        </pc:spChg>
        <pc:spChg chg="mod">
          <ac:chgData name="Jee, Kangkook" userId="52832784-bd9f-4cfd-947b-6cb8258050c1" providerId="ADAL" clId="{2A749B3C-0FE6-9A4C-9A4C-915B90013E2B}" dt="2025-04-08T20:12:17.859" v="1253" actId="1076"/>
          <ac:spMkLst>
            <pc:docMk/>
            <pc:sldMk cId="1307634013" sldId="270"/>
            <ac:spMk id="3" creationId="{9201CF27-DD66-1167-71A1-665C4E29CB8B}"/>
          </ac:spMkLst>
        </pc:spChg>
        <pc:graphicFrameChg chg="add mod modGraphic">
          <ac:chgData name="Jee, Kangkook" userId="52832784-bd9f-4cfd-947b-6cb8258050c1" providerId="ADAL" clId="{2A749B3C-0FE6-9A4C-9A4C-915B90013E2B}" dt="2025-04-08T20:19:51.013" v="1666" actId="1076"/>
          <ac:graphicFrameMkLst>
            <pc:docMk/>
            <pc:sldMk cId="1307634013" sldId="270"/>
            <ac:graphicFrameMk id="4" creationId="{3868F44E-97A3-9D83-E57C-6CDB741D19F9}"/>
          </ac:graphicFrameMkLst>
        </pc:graphicFrameChg>
      </pc:sldChg>
      <pc:sldChg chg="addSp modSp new mod">
        <pc:chgData name="Jee, Kangkook" userId="52832784-bd9f-4cfd-947b-6cb8258050c1" providerId="ADAL" clId="{2A749B3C-0FE6-9A4C-9A4C-915B90013E2B}" dt="2025-04-08T20:47:50.428" v="2417" actId="1076"/>
        <pc:sldMkLst>
          <pc:docMk/>
          <pc:sldMk cId="2315225848" sldId="271"/>
        </pc:sldMkLst>
        <pc:spChg chg="mod">
          <ac:chgData name="Jee, Kangkook" userId="52832784-bd9f-4cfd-947b-6cb8258050c1" providerId="ADAL" clId="{2A749B3C-0FE6-9A4C-9A4C-915B90013E2B}" dt="2025-04-08T20:44:01.545" v="2085" actId="20577"/>
          <ac:spMkLst>
            <pc:docMk/>
            <pc:sldMk cId="2315225848" sldId="271"/>
            <ac:spMk id="2" creationId="{90BC1CE4-218E-17A1-1538-0C6E4BC39BC6}"/>
          </ac:spMkLst>
        </pc:spChg>
        <pc:spChg chg="mod">
          <ac:chgData name="Jee, Kangkook" userId="52832784-bd9f-4cfd-947b-6cb8258050c1" providerId="ADAL" clId="{2A749B3C-0FE6-9A4C-9A4C-915B90013E2B}" dt="2025-04-08T20:47:28.268" v="2405" actId="21"/>
          <ac:spMkLst>
            <pc:docMk/>
            <pc:sldMk cId="2315225848" sldId="271"/>
            <ac:spMk id="3" creationId="{8F2354B1-7282-72FA-4988-AF259E10B75F}"/>
          </ac:spMkLst>
        </pc:spChg>
        <pc:spChg chg="add mod">
          <ac:chgData name="Jee, Kangkook" userId="52832784-bd9f-4cfd-947b-6cb8258050c1" providerId="ADAL" clId="{2A749B3C-0FE6-9A4C-9A4C-915B90013E2B}" dt="2025-04-08T20:47:50.428" v="2417" actId="1076"/>
          <ac:spMkLst>
            <pc:docMk/>
            <pc:sldMk cId="2315225848" sldId="271"/>
            <ac:spMk id="4" creationId="{249848F1-FE06-EF9F-667E-590277EB216B}"/>
          </ac:spMkLst>
        </pc:spChg>
      </pc:sldChg>
      <pc:sldChg chg="modSp new mod">
        <pc:chgData name="Jee, Kangkook" userId="52832784-bd9f-4cfd-947b-6cb8258050c1" providerId="ADAL" clId="{2A749B3C-0FE6-9A4C-9A4C-915B90013E2B}" dt="2025-04-08T20:43:40.395" v="2083" actId="20577"/>
        <pc:sldMkLst>
          <pc:docMk/>
          <pc:sldMk cId="4124964019" sldId="272"/>
        </pc:sldMkLst>
        <pc:spChg chg="mod">
          <ac:chgData name="Jee, Kangkook" userId="52832784-bd9f-4cfd-947b-6cb8258050c1" providerId="ADAL" clId="{2A749B3C-0FE6-9A4C-9A4C-915B90013E2B}" dt="2025-04-08T20:42:32.181" v="2026" actId="20577"/>
          <ac:spMkLst>
            <pc:docMk/>
            <pc:sldMk cId="4124964019" sldId="272"/>
            <ac:spMk id="2" creationId="{4C6D86BE-23FE-2586-EC04-5FF0ED46C485}"/>
          </ac:spMkLst>
        </pc:spChg>
        <pc:spChg chg="mod">
          <ac:chgData name="Jee, Kangkook" userId="52832784-bd9f-4cfd-947b-6cb8258050c1" providerId="ADAL" clId="{2A749B3C-0FE6-9A4C-9A4C-915B90013E2B}" dt="2025-04-08T20:43:40.395" v="2083" actId="20577"/>
          <ac:spMkLst>
            <pc:docMk/>
            <pc:sldMk cId="4124964019" sldId="272"/>
            <ac:spMk id="3" creationId="{79BF63AE-245F-59DC-8F63-F5CB850FEE11}"/>
          </ac:spMkLst>
        </pc:spChg>
      </pc:sldChg>
      <pc:sldChg chg="modSp add del modNotes">
        <pc:chgData name="Jee, Kangkook" userId="52832784-bd9f-4cfd-947b-6cb8258050c1" providerId="ADAL" clId="{2A749B3C-0FE6-9A4C-9A4C-915B90013E2B}" dt="2025-04-08T20:49:04.583" v="2421" actId="2696"/>
        <pc:sldMkLst>
          <pc:docMk/>
          <pc:sldMk cId="2744799975" sldId="273"/>
        </pc:sldMkLst>
        <pc:spChg chg="mod">
          <ac:chgData name="Jee, Kangkook" userId="52832784-bd9f-4cfd-947b-6cb8258050c1" providerId="ADAL" clId="{2A749B3C-0FE6-9A4C-9A4C-915B90013E2B}" dt="2025-04-08T20:49:04.426" v="2420"/>
          <ac:spMkLst>
            <pc:docMk/>
            <pc:sldMk cId="2744799975" sldId="273"/>
            <ac:spMk id="2" creationId="{75F7D09F-05A9-7F98-A91C-C16836A0A9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770B3-2531-EB49-BC7F-1938F705A826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26D86-8AA7-4647-9801-1D13EB07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26D86-8AA7-4647-9801-1D13EB07A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0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26D86-8AA7-4647-9801-1D13EB07A8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4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26D86-8AA7-4647-9801-1D13EB07A8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2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In </a:t>
            </a:r>
            <a:r>
              <a:rPr lang="en-US" dirty="0" err="1"/>
              <a:t>PyScript</a:t>
            </a:r>
            <a:r>
              <a:rPr lang="en-US" dirty="0"/>
              <a:t>; </a:t>
            </a:r>
            <a:r>
              <a:rPr lang="en-US" dirty="0" err="1"/>
              <a:t>Cpython</a:t>
            </a:r>
            <a:r>
              <a:rPr lang="en-US" dirty="0"/>
              <a:t> is compiled into </a:t>
            </a:r>
            <a:r>
              <a:rPr lang="en-US" dirty="0" err="1"/>
              <a:t>WebAssembly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26D86-8AA7-4647-9801-1D13EB07A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4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26D86-8AA7-4647-9801-1D13EB07A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26D86-8AA7-4647-9801-1D13EB07A8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7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26D86-8AA7-4647-9801-1D13EB07A8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0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26D86-8AA7-4647-9801-1D13EB07A8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4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26D86-8AA7-4647-9801-1D13EB07A8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B0B2-2BAE-F6DD-3A10-84253CE46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51A60-CD91-B6C1-DFD4-0602488CD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AA79A-EACD-24A1-91E9-D9582B4E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74C0-1AF8-A849-BE3A-27BCCE61166E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9F56B-ACB9-92CE-BEEE-03586009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1261-B923-C3B2-E8B1-D7E37108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C746-034F-824B-BA11-74894D82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5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EC64-410C-18A7-80F2-D3BFB183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FFC70-1E78-FF2E-CBDD-7B7910980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986CA-0062-02C6-BD17-D7CA607C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74C0-1AF8-A849-BE3A-27BCCE61166E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6146-5CD5-48C2-5A12-1939B87E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8DFF6-B444-3EA2-7C92-BA9F6EFF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C746-034F-824B-BA11-74894D82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2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49583-5FE6-1B54-2C57-6DC6B884B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2F492-D618-203A-78B5-D8501D169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1A580-4F9C-A185-8BE6-AE387B8F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74C0-1AF8-A849-BE3A-27BCCE61166E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E5F55-A862-5CFD-A0BC-437CB2CF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7957E-3F30-7302-DA1F-7F55459C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C746-034F-824B-BA11-74894D82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0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DCED-971D-8CD2-54BE-93588E46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84A8C-693F-B77A-E01A-39AAC84AE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19D15-280D-450F-47FE-308963FD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74C0-1AF8-A849-BE3A-27BCCE61166E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35CF2-3421-C40D-EE03-F3A17564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181AE-859C-15A1-36BD-EDA670BD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C746-034F-824B-BA11-74894D82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08CAC-07E4-25DA-3C54-96EDAFF9F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5061D-54AE-9D42-1515-59A1DA5ED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8A5AA-50DC-68AF-DEE7-455B1156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74C0-1AF8-A849-BE3A-27BCCE61166E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DEDE0-5339-0AA3-1F33-2866CF0FE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B2C7-D5EE-1D3E-E454-6C59CBCE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C746-034F-824B-BA11-74894D82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6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9B81-272F-D061-BA83-9CCDCBF0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9700D-B40D-C051-812A-9CB9C38FF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A5987-D712-4900-F1FE-D234D99BA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3676-6B55-AC7F-444B-D10945C4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74C0-1AF8-A849-BE3A-27BCCE61166E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45254-DF08-F7BD-D199-1C4CAF3D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11A72-F579-54E0-9B6D-BCDB8023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C746-034F-824B-BA11-74894D82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4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F264-338E-38F5-88FA-8FB94AB5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C2150-5E6F-6ABA-0225-FBF6BDD74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E5B75-E592-2C99-920D-54A4D780F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6B52A-AF90-6279-0DB0-535A8606A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4DACD-F47E-BFBE-01CF-63F67A42B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8CD3F-7F07-B464-678E-F76F3EFE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74C0-1AF8-A849-BE3A-27BCCE61166E}" type="datetimeFigureOut">
              <a:rPr lang="en-US" smtClean="0"/>
              <a:t>4/8/25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96D58-EB3C-E42E-F27E-9E5FC6885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A5F3E-56EC-2736-0063-2C963732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C746-034F-824B-BA11-74894D82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2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4FB2-B3FF-6D84-897B-199451B6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44D1C-8EC4-43D8-0CDD-AC425F6B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74C0-1AF8-A849-BE3A-27BCCE61166E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B0089-6062-ADF9-25E4-6969F265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CB1DA-02A8-B480-909F-711E43F0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C746-034F-824B-BA11-74894D82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9D83C-7ED5-A2D0-E837-A42C605F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74C0-1AF8-A849-BE3A-27BCCE61166E}" type="datetimeFigureOut">
              <a:rPr lang="en-US" smtClean="0"/>
              <a:t>4/8/25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A3E4A-0E60-C492-7CC1-CCC26881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C06F-BF71-A90E-9D90-80803E72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C746-034F-824B-BA11-74894D82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9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F00B-7E06-2521-004B-C7B5C82B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1414-599A-1DEC-C608-12C598F21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B5FD2-9B73-3B69-E3C9-8D9DFC0BA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1637B-8903-AB72-A78B-ADD05AE7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74C0-1AF8-A849-BE3A-27BCCE61166E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70C53-EBD0-B09A-9867-2341F169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F77DC-FFFD-AEDB-80C9-07058B72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C746-034F-824B-BA11-74894D82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2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6CE1-CEE5-6C92-97C9-C5072C65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C02EE-D9C5-CA55-B66C-DDEF6178E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D7A0C-A15F-18CE-BA8C-D8C6CCCD3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5CC50-0FB6-B312-04CB-B28570E0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74C0-1AF8-A849-BE3A-27BCCE61166E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11E86-5F8E-662A-1C0C-1E42875F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E3096-DED0-9311-031A-1F288FE9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C746-034F-824B-BA11-74894D82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9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5F3BE-80A6-946D-83E3-F0F6F68C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B6D70-EF31-AF80-EC6F-F636C286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3C342-C7C1-DCBF-CCC9-45D351616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B74C0-1AF8-A849-BE3A-27BCCE61166E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61961-DA4A-DA04-3CFF-DF804736C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7AF93-8886-8318-9940-1749E6AD1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34C746-034F-824B-BA11-74894D82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7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23EE-4713-9B12-78B9-66345D066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 Topic: Python Bytecode Decompilation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FDD10-315A-EC13-34B7-2858D4626B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 8, 2025</a:t>
            </a:r>
          </a:p>
        </p:txBody>
      </p:sp>
    </p:spTree>
    <p:extLst>
      <p:ext uri="{BB962C8B-B14F-4D97-AF65-F5344CB8AC3E}">
        <p14:creationId xmlns:p14="http://schemas.microsoft.com/office/powerpoint/2010/main" val="337621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5A7F-AFB4-C6BE-8AFB-6B2D8AA4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Language Specification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DDDDE-86A0-646D-CCA6-FB5BFC9F1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357" y="2281417"/>
            <a:ext cx="4383643" cy="3338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D2A72-6804-7B34-2DE3-70E0DF003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7" y="2368130"/>
            <a:ext cx="7772400" cy="29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2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F998-B1AB-1709-F804-0382EC11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(</a:t>
            </a:r>
            <a:r>
              <a:rPr lang="en-US" dirty="0" err="1"/>
              <a:t>CPython</a:t>
            </a:r>
            <a:r>
              <a:rPr lang="en-US" dirty="0"/>
              <a:t>) Execution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B44F6-4714-9B38-CF27-26E0CB152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871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 we have another Python?</a:t>
            </a:r>
          </a:p>
          <a:p>
            <a:pPr lvl="1"/>
            <a:r>
              <a:rPr lang="en-US" dirty="0"/>
              <a:t>Yes, and many: </a:t>
            </a:r>
            <a:r>
              <a:rPr lang="en-US" dirty="0" err="1"/>
              <a:t>Cython</a:t>
            </a:r>
            <a:r>
              <a:rPr lang="en-US" dirty="0"/>
              <a:t>, </a:t>
            </a:r>
            <a:r>
              <a:rPr lang="en-US" dirty="0" err="1"/>
              <a:t>Jython</a:t>
            </a:r>
            <a:r>
              <a:rPr lang="en-US" dirty="0"/>
              <a:t>, </a:t>
            </a:r>
            <a:r>
              <a:rPr lang="en-US" dirty="0" err="1"/>
              <a:t>PyPi</a:t>
            </a:r>
            <a:r>
              <a:rPr lang="en-US" dirty="0"/>
              <a:t> ….</a:t>
            </a:r>
          </a:p>
          <a:p>
            <a:endParaRPr lang="en-US" dirty="0"/>
          </a:p>
          <a:p>
            <a:r>
              <a:rPr lang="en-US" dirty="0"/>
              <a:t>Python code generation</a:t>
            </a:r>
          </a:p>
          <a:p>
            <a:pPr lvl="1"/>
            <a:r>
              <a:rPr lang="en-US" dirty="0"/>
              <a:t>Source (.</a:t>
            </a:r>
            <a:r>
              <a:rPr lang="en-US" dirty="0" err="1"/>
              <a:t>py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Bytecode (.</a:t>
            </a:r>
            <a:r>
              <a:rPr lang="en-US" dirty="0" err="1">
                <a:sym typeface="Wingdings" pitchFamily="2" charset="2"/>
              </a:rPr>
              <a:t>pyc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r>
              <a:rPr lang="en-US" dirty="0"/>
              <a:t>Parser , Compiler, and Assembler</a:t>
            </a:r>
          </a:p>
          <a:p>
            <a:endParaRPr lang="en-US" dirty="0"/>
          </a:p>
          <a:p>
            <a:r>
              <a:rPr lang="en-US" dirty="0"/>
              <a:t>Python language runtime</a:t>
            </a:r>
          </a:p>
          <a:p>
            <a:pPr lvl="1"/>
            <a:r>
              <a:rPr lang="en-US" dirty="0"/>
              <a:t>Interpreter loop : $SOURCE/Python/</a:t>
            </a:r>
            <a:r>
              <a:rPr lang="en-US" dirty="0" err="1"/>
              <a:t>ceval.c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67A39-A1CE-7227-7AE4-30F33CE9D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15" y="5247664"/>
            <a:ext cx="7772400" cy="11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1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98C7-E505-3DAC-6EED-80E52F9B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5B0BD-30F0-44D5-84DF-FAA32C0D0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5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A047-A064-3AAB-EFB5-5F4A061E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Code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22151-3BE3-2792-1BCA-21907FABE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Packaging with </a:t>
            </a:r>
            <a:r>
              <a:rPr lang="en-US" dirty="0" err="1"/>
              <a:t>PyInstaller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Depackaging</a:t>
            </a:r>
            <a:r>
              <a:rPr lang="en-US" dirty="0"/>
              <a:t> with </a:t>
            </a:r>
            <a:r>
              <a:rPr lang="en-US" dirty="0" err="1"/>
              <a:t>pyinstxtractor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2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25A2-9BD8-4BE6-A88E-5210A5C3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Bytecode Computation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19638-00B5-DE25-1542-A7805D839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955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Stack-based Machines (JVM, Python bytecode, .NET CLI)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Simpler Instruction Set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Easier to Write and 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Simpler Compiler Design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Good for Interpretation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More Natural for Some Language Semantics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Register-based Machine (Lua’s </a:t>
            </a:r>
            <a:r>
              <a:rPr lang="en-US" sz="2400" dirty="0" err="1"/>
              <a:t>LuaJIT</a:t>
            </a:r>
            <a:r>
              <a:rPr lang="en-US" sz="2400" dirty="0"/>
              <a:t>, Dalvik/ART for Android)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1A543-FDC6-21E5-3798-3B388DECE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601" y="4257333"/>
            <a:ext cx="3474113" cy="19196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34904E-A44A-FC53-78BA-70CC76560598}"/>
              </a:ext>
            </a:extLst>
          </p:cNvPr>
          <p:cNvSpPr txBox="1"/>
          <p:nvPr/>
        </p:nvSpPr>
        <p:spPr>
          <a:xfrm>
            <a:off x="8210685" y="1665855"/>
            <a:ext cx="2920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= (b + c) * 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10575-3B7B-470A-EFD6-4E7DEC13F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786" y="2535055"/>
            <a:ext cx="338315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49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3F69-CEE7-AC1A-90E0-9BD3EE57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Bytecode (PYC)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B95F3-21E6-BA29-CA2A-98DE493A3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302" y="2000249"/>
            <a:ext cx="5240474" cy="2993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C0B4B-1853-45E7-F075-DF8E9B35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73" y="2224453"/>
            <a:ext cx="5731128" cy="32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F262-7800-8AB2-E909-7708AFD9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DA9A-6721-97D9-F565-AC3049AC2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2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8FD8-E862-6099-3BEE-CC6E8EC5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PYC Decompilation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BA4E6-E54D-4DEE-9E8D-EF8160AC8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40 Malware samples (in PYC)</a:t>
            </a:r>
          </a:p>
          <a:p>
            <a:pPr lvl="1"/>
            <a:r>
              <a:rPr lang="en-US" dirty="0"/>
              <a:t> Uploaded to </a:t>
            </a:r>
            <a:r>
              <a:rPr lang="en-US" dirty="0" err="1"/>
              <a:t>pylingual.io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Your mission</a:t>
            </a:r>
          </a:p>
          <a:p>
            <a:pPr lvl="1"/>
            <a:r>
              <a:rPr lang="en-US" dirty="0"/>
              <a:t>Complete incomplete decompilation</a:t>
            </a:r>
          </a:p>
          <a:p>
            <a:pPr lvl="2"/>
            <a:r>
              <a:rPr lang="en-US" dirty="0"/>
              <a:t>PyLingual implements NLP-assisted decompilation</a:t>
            </a:r>
          </a:p>
          <a:p>
            <a:endParaRPr lang="en-US" dirty="0"/>
          </a:p>
          <a:p>
            <a:r>
              <a:rPr lang="en-US" dirty="0"/>
              <a:t>Unit takeaway</a:t>
            </a:r>
          </a:p>
          <a:p>
            <a:pPr lvl="1"/>
            <a:r>
              <a:rPr lang="en-US" dirty="0"/>
              <a:t>“Will perfect decompilation help malware analysis?”</a:t>
            </a:r>
          </a:p>
          <a:p>
            <a:pPr lvl="1"/>
            <a:r>
              <a:rPr lang="en-US" dirty="0"/>
              <a:t>FYI, the decompilers  for native binaries produce incomplete decompilation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71231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560B-55AC-3231-506F-D713AD33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Challenges Generated?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85EA2-53C6-2ACD-8F1D-05674220A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1682"/>
          </a:xfrm>
        </p:spPr>
        <p:txBody>
          <a:bodyPr/>
          <a:lstStyle/>
          <a:p>
            <a:r>
              <a:rPr lang="en-US" dirty="0"/>
              <a:t>Original PYC + salt (NetID) =&gt; Challenge PYC</a:t>
            </a:r>
          </a:p>
          <a:p>
            <a:pPr lvl="1"/>
            <a:r>
              <a:rPr lang="en-US" dirty="0"/>
              <a:t>salt() is to generate individualized/student-specific challenges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30EE8-DD3F-0B17-5BEF-B557339D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8" y="4060694"/>
            <a:ext cx="9619287" cy="1970830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C1539D57-6E17-D475-D980-E2E84F45E134}"/>
              </a:ext>
            </a:extLst>
          </p:cNvPr>
          <p:cNvSpPr/>
          <p:nvPr/>
        </p:nvSpPr>
        <p:spPr>
          <a:xfrm rot="16200000">
            <a:off x="3651514" y="818303"/>
            <a:ext cx="434205" cy="57461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FA7E5-530F-90A6-AA1C-E4571951B959}"/>
              </a:ext>
            </a:extLst>
          </p:cNvPr>
          <p:cNvSpPr txBox="1"/>
          <p:nvPr/>
        </p:nvSpPr>
        <p:spPr>
          <a:xfrm>
            <a:off x="2958192" y="3104924"/>
            <a:ext cx="205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Challenge-specific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BB99A-F05C-6D5C-C750-069E6C881051}"/>
              </a:ext>
            </a:extLst>
          </p:cNvPr>
          <p:cNvSpPr txBox="1"/>
          <p:nvPr/>
        </p:nvSpPr>
        <p:spPr>
          <a:xfrm>
            <a:off x="7617665" y="3003023"/>
            <a:ext cx="183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Student-specific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5C15473-F7EC-80FF-1305-2C3A04860289}"/>
              </a:ext>
            </a:extLst>
          </p:cNvPr>
          <p:cNvSpPr/>
          <p:nvPr/>
        </p:nvSpPr>
        <p:spPr>
          <a:xfrm rot="16200000">
            <a:off x="8209989" y="2222935"/>
            <a:ext cx="434206" cy="29596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0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209A-E9F0-7984-BDF3-053A4CEF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Decompile: Basic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934F-E2A8-0412-67F1-AD7A7CD68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Upload a PYC to </a:t>
            </a:r>
            <a:r>
              <a:rPr lang="en-US" dirty="0" err="1"/>
              <a:t>pylingual.io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Visit </a:t>
            </a:r>
            <a:r>
              <a:rPr lang="en-US" dirty="0" err="1"/>
              <a:t>pylingual.io</a:t>
            </a:r>
            <a:r>
              <a:rPr lang="en-US" dirty="0"/>
              <a:t> to see the initial decompilation 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57012-9AA7-427D-851A-0486FDB4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53" y="2315842"/>
            <a:ext cx="10078694" cy="697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87E34-5B1E-10B2-031A-2E64E1AF2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02" y="681037"/>
            <a:ext cx="7541996" cy="609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D86BE-23FE-2586-EC04-5FF0ED46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Decompile: Basic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F63AE-245F-59DC-8F63-F5CB850FE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7023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Choose code object to fix</a:t>
            </a:r>
          </a:p>
          <a:p>
            <a:pPr marL="457200" lvl="1" indent="0">
              <a:buNone/>
            </a:pPr>
            <a:r>
              <a:rPr lang="en-US" dirty="0"/>
              <a:t>From the source first and then look for the corresponding bytecode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Fix errors and recompile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Move to the next code object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6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1CE4-218E-17A1-1538-0C6E4BC3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Approach: General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354B1-7282-72FA-4988-AF259E10B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families of errors</a:t>
            </a:r>
          </a:p>
          <a:p>
            <a:pPr lvl="1"/>
            <a:r>
              <a:rPr lang="en-US" dirty="0"/>
              <a:t>Syntax error vs. Semantic errors</a:t>
            </a:r>
          </a:p>
          <a:p>
            <a:pPr lvl="1"/>
            <a:r>
              <a:rPr lang="en-US" dirty="0"/>
              <a:t>Fix the syntax error first</a:t>
            </a:r>
          </a:p>
          <a:p>
            <a:pPr lvl="1"/>
            <a:endParaRPr lang="en-US" dirty="0"/>
          </a:p>
          <a:p>
            <a:r>
              <a:rPr lang="en-US" dirty="0"/>
              <a:t>Semantic errors</a:t>
            </a:r>
          </a:p>
          <a:p>
            <a:pPr lvl="1"/>
            <a:r>
              <a:rPr lang="en-US" dirty="0"/>
              <a:t>Statement translation errors (easy)</a:t>
            </a:r>
          </a:p>
          <a:p>
            <a:pPr lvl="1"/>
            <a:r>
              <a:rPr lang="en-US" dirty="0"/>
              <a:t>Control flow errors (hard)</a:t>
            </a:r>
          </a:p>
          <a:p>
            <a:pPr lvl="1"/>
            <a:endParaRPr lang="en-US" dirty="0"/>
          </a:p>
          <a:p>
            <a:r>
              <a:rPr lang="en-US" dirty="0"/>
              <a:t>Tip!: Start from small sized PYCs with smaller number of error code objects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848F1-FE06-EF9F-667E-590277EB216B}"/>
              </a:ext>
            </a:extLst>
          </p:cNvPr>
          <p:cNvSpPr txBox="1"/>
          <p:nvPr/>
        </p:nvSpPr>
        <p:spPr>
          <a:xfrm>
            <a:off x="1217395" y="5618587"/>
            <a:ext cx="43014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$ </a:t>
            </a:r>
            <a:r>
              <a:rPr lang="en-US" sz="3600" dirty="0" err="1"/>
              <a:t>pyc</a:t>
            </a:r>
            <a:r>
              <a:rPr lang="en-US" sz="3600" dirty="0"/>
              <a:t>-unit $ls -</a:t>
            </a:r>
            <a:r>
              <a:rPr lang="en-US" sz="3600" dirty="0" err="1"/>
              <a:t>lSr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522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3229-A675-E198-6E61-7AA491FB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1CF27-DD66-1167-71A1-665C4E29C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200 points + Bonus 200 points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68F44E-97A3-9D83-E57C-6CDB741D1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0831"/>
              </p:ext>
            </p:extLst>
          </p:nvPr>
        </p:nvGraphicFramePr>
        <p:xfrm>
          <a:off x="1058083" y="2627802"/>
          <a:ext cx="8026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501">
                  <a:extLst>
                    <a:ext uri="{9D8B030D-6E8A-4147-A177-3AD203B41FA5}">
                      <a16:colId xmlns:a16="http://schemas.microsoft.com/office/drawing/2014/main" val="901771630"/>
                    </a:ext>
                  </a:extLst>
                </a:gridCol>
                <a:gridCol w="3063686">
                  <a:extLst>
                    <a:ext uri="{9D8B030D-6E8A-4147-A177-3AD203B41FA5}">
                      <a16:colId xmlns:a16="http://schemas.microsoft.com/office/drawing/2014/main" val="1533059207"/>
                    </a:ext>
                  </a:extLst>
                </a:gridCol>
                <a:gridCol w="1716213">
                  <a:extLst>
                    <a:ext uri="{9D8B030D-6E8A-4147-A177-3AD203B41FA5}">
                      <a16:colId xmlns:a16="http://schemas.microsoft.com/office/drawing/2014/main" val="3479858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challenges solved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challenge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1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 ~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335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11~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(bonus)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4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 ~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(bonus)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41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63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2480D-5BAB-B0CB-87CE-2BE60034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Language Runtimes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824FA-DD06-1019-74B5-7EF5535C9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Light-weighted VM</a:t>
            </a:r>
          </a:p>
          <a:p>
            <a:pPr lvl="1"/>
            <a:r>
              <a:rPr lang="en-US" dirty="0"/>
              <a:t>Implement Turing machine atop another Turing machine</a:t>
            </a:r>
          </a:p>
          <a:p>
            <a:pPr lvl="1"/>
            <a:r>
              <a:rPr lang="en-US" dirty="0"/>
              <a:t>Ex) </a:t>
            </a:r>
            <a:r>
              <a:rPr lang="en-US" dirty="0" err="1"/>
              <a:t>PyScript</a:t>
            </a:r>
            <a:r>
              <a:rPr lang="en-US" dirty="0"/>
              <a:t> project</a:t>
            </a:r>
          </a:p>
          <a:p>
            <a:endParaRPr lang="en-US" dirty="0"/>
          </a:p>
          <a:p>
            <a:r>
              <a:rPr lang="en-US" dirty="0"/>
              <a:t>Code vs. Machine</a:t>
            </a:r>
          </a:p>
          <a:p>
            <a:pPr lvl="1"/>
            <a:r>
              <a:rPr lang="en-US" dirty="0"/>
              <a:t>Python translates/compiles source (.</a:t>
            </a:r>
            <a:r>
              <a:rPr lang="en-US" dirty="0" err="1"/>
              <a:t>py</a:t>
            </a:r>
            <a:r>
              <a:rPr lang="en-US" dirty="0"/>
              <a:t>) into bytecode (.</a:t>
            </a:r>
            <a:r>
              <a:rPr lang="en-US" dirty="0" err="1"/>
              <a:t>pyc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Java/JVM, dotnet, Lua …</a:t>
            </a:r>
          </a:p>
          <a:p>
            <a:pPr lvl="2"/>
            <a:r>
              <a:rPr lang="en-US" dirty="0"/>
              <a:t>How about other languages? Haskell, Rust, Golang</a:t>
            </a:r>
          </a:p>
          <a:p>
            <a:endParaRPr lang="en-US" dirty="0"/>
          </a:p>
          <a:p>
            <a:r>
              <a:rPr lang="en-US" dirty="0"/>
              <a:t>Core design issues</a:t>
            </a:r>
          </a:p>
          <a:p>
            <a:pPr lvl="1"/>
            <a:r>
              <a:rPr lang="en-US" dirty="0"/>
              <a:t>Language syntax and features </a:t>
            </a:r>
          </a:p>
          <a:p>
            <a:pPr lvl="1"/>
            <a:r>
              <a:rPr lang="en-US" dirty="0"/>
              <a:t>Computation model</a:t>
            </a:r>
          </a:p>
          <a:p>
            <a:pPr lvl="1"/>
            <a:r>
              <a:rPr lang="en-US" dirty="0"/>
              <a:t>Object structure</a:t>
            </a:r>
          </a:p>
          <a:p>
            <a:pPr lvl="1"/>
            <a:r>
              <a:rPr lang="en-US" dirty="0"/>
              <a:t>Memory management</a:t>
            </a:r>
          </a:p>
          <a:p>
            <a:pPr lvl="1"/>
            <a:r>
              <a:rPr lang="en-US" dirty="0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198845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8DC7-D304-A947-539A-CAD27F89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78832" cy="1325563"/>
          </a:xfrm>
        </p:spPr>
        <p:txBody>
          <a:bodyPr/>
          <a:lstStyle/>
          <a:p>
            <a:r>
              <a:rPr lang="en-US" dirty="0" err="1"/>
              <a:t>CPython</a:t>
            </a:r>
            <a:r>
              <a:rPr lang="en-US" dirty="0"/>
              <a:t> Source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CF8A1-420B-43C5-CFD2-6E7421083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111" y="1718636"/>
            <a:ext cx="5531638" cy="34207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0B09-70B8-BE1F-6256-646BD52F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7277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Written in C</a:t>
            </a:r>
          </a:p>
          <a:p>
            <a:pPr lvl="1"/>
            <a:r>
              <a:rPr lang="en-US" dirty="0"/>
              <a:t>Clean and well-maintained</a:t>
            </a:r>
          </a:p>
          <a:p>
            <a:pPr lvl="1"/>
            <a:r>
              <a:rPr lang="en-US" dirty="0"/>
              <a:t>Designed to be OS- / Architecture- agnostic</a:t>
            </a:r>
          </a:p>
          <a:p>
            <a:r>
              <a:rPr lang="en-US" dirty="0"/>
              <a:t>Contains</a:t>
            </a:r>
          </a:p>
          <a:p>
            <a:pPr lvl="1"/>
            <a:r>
              <a:rPr lang="en-US" dirty="0"/>
              <a:t>Python language specification (Grammar/, Docs/)</a:t>
            </a:r>
          </a:p>
          <a:p>
            <a:pPr lvl="1"/>
            <a:r>
              <a:rPr lang="en-US" dirty="0"/>
              <a:t>Code generation (Parser/)</a:t>
            </a:r>
          </a:p>
          <a:p>
            <a:pPr lvl="1"/>
            <a:r>
              <a:rPr lang="en-US" dirty="0"/>
              <a:t>Python Objects (Objects/)</a:t>
            </a:r>
          </a:p>
          <a:p>
            <a:pPr lvl="1"/>
            <a:r>
              <a:rPr lang="en-US" dirty="0"/>
              <a:t>Language runtime (Python/)</a:t>
            </a:r>
          </a:p>
          <a:p>
            <a:pPr lvl="1"/>
            <a:r>
              <a:rPr lang="en-US" dirty="0"/>
              <a:t>Default modules  (Lib/, Modules/)</a:t>
            </a:r>
            <a:br>
              <a:rPr lang="en-US" dirty="0"/>
            </a:br>
            <a:r>
              <a:rPr lang="en-US" dirty="0"/>
              <a:t>and many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9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505</Words>
  <Application>Microsoft Macintosh PowerPoint</Application>
  <PresentationFormat>Widescreen</PresentationFormat>
  <Paragraphs>118</Paragraphs>
  <Slides>16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Wingdings</vt:lpstr>
      <vt:lpstr>Office Theme</vt:lpstr>
      <vt:lpstr>Special Topic: Python Bytecode Decompilation</vt:lpstr>
      <vt:lpstr>PYC Decompilation Challenges</vt:lpstr>
      <vt:lpstr>How are Challenges Generated?</vt:lpstr>
      <vt:lpstr>How to Decompile: Basic Workflow</vt:lpstr>
      <vt:lpstr>How to Decompile: Basic Workflow</vt:lpstr>
      <vt:lpstr>How to Approach: General Strategy</vt:lpstr>
      <vt:lpstr>Grading Policy</vt:lpstr>
      <vt:lpstr>High-Level Language Runtimes</vt:lpstr>
      <vt:lpstr>CPython Source Code</vt:lpstr>
      <vt:lpstr>Python Language Specification</vt:lpstr>
      <vt:lpstr>Python (CPython) Execution Model</vt:lpstr>
      <vt:lpstr>Python Code</vt:lpstr>
      <vt:lpstr>Python Code Deployment</vt:lpstr>
      <vt:lpstr>Python Bytecode Computation Model</vt:lpstr>
      <vt:lpstr>Python Bytecode (PYC)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Jee, Kangkook</dc:creator>
  <cp:lastModifiedBy>Jee, Kangkook</cp:lastModifiedBy>
  <cp:revision>52</cp:revision>
  <dcterms:created xsi:type="dcterms:W3CDTF">2025-04-03T18:22:38Z</dcterms:created>
  <dcterms:modified xsi:type="dcterms:W3CDTF">2025-04-08T20:55:07Z</dcterms:modified>
</cp:coreProperties>
</file>