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1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ink/ink2.xml" ContentType="application/inkml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5"/>
  </p:notesMasterIdLst>
  <p:handoutMasterIdLst>
    <p:handoutMasterId r:id="rId116"/>
  </p:handoutMasterIdLst>
  <p:sldIdLst>
    <p:sldId id="256" r:id="rId2"/>
    <p:sldId id="402" r:id="rId3"/>
    <p:sldId id="381" r:id="rId4"/>
    <p:sldId id="397" r:id="rId5"/>
    <p:sldId id="1304" r:id="rId6"/>
    <p:sldId id="383" r:id="rId7"/>
    <p:sldId id="344" r:id="rId8"/>
    <p:sldId id="389" r:id="rId9"/>
    <p:sldId id="382" r:id="rId10"/>
    <p:sldId id="388" r:id="rId11"/>
    <p:sldId id="1276" r:id="rId12"/>
    <p:sldId id="349" r:id="rId13"/>
    <p:sldId id="390" r:id="rId14"/>
    <p:sldId id="391" r:id="rId15"/>
    <p:sldId id="348" r:id="rId16"/>
    <p:sldId id="1281" r:id="rId17"/>
    <p:sldId id="387" r:id="rId18"/>
    <p:sldId id="346" r:id="rId19"/>
    <p:sldId id="361" r:id="rId20"/>
    <p:sldId id="363" r:id="rId21"/>
    <p:sldId id="365" r:id="rId22"/>
    <p:sldId id="360" r:id="rId23"/>
    <p:sldId id="393" r:id="rId24"/>
    <p:sldId id="396" r:id="rId25"/>
    <p:sldId id="355" r:id="rId26"/>
    <p:sldId id="1278" r:id="rId27"/>
    <p:sldId id="374" r:id="rId28"/>
    <p:sldId id="379" r:id="rId29"/>
    <p:sldId id="380" r:id="rId30"/>
    <p:sldId id="400" r:id="rId31"/>
    <p:sldId id="1279" r:id="rId32"/>
    <p:sldId id="345" r:id="rId33"/>
    <p:sldId id="404" r:id="rId34"/>
    <p:sldId id="1280" r:id="rId35"/>
    <p:sldId id="1286" r:id="rId36"/>
    <p:sldId id="1287" r:id="rId37"/>
    <p:sldId id="1288" r:id="rId38"/>
    <p:sldId id="1289" r:id="rId39"/>
    <p:sldId id="1290" r:id="rId40"/>
    <p:sldId id="1283" r:id="rId41"/>
    <p:sldId id="1291" r:id="rId42"/>
    <p:sldId id="1292" r:id="rId43"/>
    <p:sldId id="554" r:id="rId44"/>
    <p:sldId id="555" r:id="rId45"/>
    <p:sldId id="399" r:id="rId46"/>
    <p:sldId id="1293" r:id="rId47"/>
    <p:sldId id="1294" r:id="rId48"/>
    <p:sldId id="1295" r:id="rId49"/>
    <p:sldId id="454" r:id="rId50"/>
    <p:sldId id="520" r:id="rId51"/>
    <p:sldId id="521" r:id="rId52"/>
    <p:sldId id="477" r:id="rId53"/>
    <p:sldId id="457" r:id="rId54"/>
    <p:sldId id="476" r:id="rId55"/>
    <p:sldId id="463" r:id="rId56"/>
    <p:sldId id="538" r:id="rId57"/>
    <p:sldId id="1296" r:id="rId58"/>
    <p:sldId id="465" r:id="rId59"/>
    <p:sldId id="483" r:id="rId60"/>
    <p:sldId id="484" r:id="rId61"/>
    <p:sldId id="414" r:id="rId62"/>
    <p:sldId id="403" r:id="rId63"/>
    <p:sldId id="466" r:id="rId64"/>
    <p:sldId id="1285" r:id="rId65"/>
    <p:sldId id="523" r:id="rId66"/>
    <p:sldId id="467" r:id="rId67"/>
    <p:sldId id="1307" r:id="rId68"/>
    <p:sldId id="489" r:id="rId69"/>
    <p:sldId id="490" r:id="rId70"/>
    <p:sldId id="468" r:id="rId71"/>
    <p:sldId id="491" r:id="rId72"/>
    <p:sldId id="472" r:id="rId73"/>
    <p:sldId id="450" r:id="rId74"/>
    <p:sldId id="448" r:id="rId75"/>
    <p:sldId id="1303" r:id="rId76"/>
    <p:sldId id="1236" r:id="rId77"/>
    <p:sldId id="1237" r:id="rId78"/>
    <p:sldId id="395" r:id="rId79"/>
    <p:sldId id="412" r:id="rId80"/>
    <p:sldId id="394" r:id="rId81"/>
    <p:sldId id="1284" r:id="rId82"/>
    <p:sldId id="1572" r:id="rId83"/>
    <p:sldId id="1573" r:id="rId84"/>
    <p:sldId id="552" r:id="rId85"/>
    <p:sldId id="1574" r:id="rId86"/>
    <p:sldId id="1575" r:id="rId87"/>
    <p:sldId id="556" r:id="rId88"/>
    <p:sldId id="1554" r:id="rId89"/>
    <p:sldId id="1578" r:id="rId90"/>
    <p:sldId id="1576" r:id="rId91"/>
    <p:sldId id="1577" r:id="rId92"/>
    <p:sldId id="1579" r:id="rId93"/>
    <p:sldId id="1559" r:id="rId94"/>
    <p:sldId id="1568" r:id="rId95"/>
    <p:sldId id="1558" r:id="rId96"/>
    <p:sldId id="1298" r:id="rId97"/>
    <p:sldId id="485" r:id="rId98"/>
    <p:sldId id="1309" r:id="rId99"/>
    <p:sldId id="1310" r:id="rId100"/>
    <p:sldId id="1311" r:id="rId101"/>
    <p:sldId id="1312" r:id="rId102"/>
    <p:sldId id="1313" r:id="rId103"/>
    <p:sldId id="1314" r:id="rId104"/>
    <p:sldId id="1315" r:id="rId105"/>
    <p:sldId id="1316" r:id="rId106"/>
    <p:sldId id="1317" r:id="rId107"/>
    <p:sldId id="1318" r:id="rId108"/>
    <p:sldId id="1319" r:id="rId109"/>
    <p:sldId id="1320" r:id="rId110"/>
    <p:sldId id="1282" r:id="rId111"/>
    <p:sldId id="1308" r:id="rId112"/>
    <p:sldId id="1305" r:id="rId113"/>
    <p:sldId id="1306" r:id="rId1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urse intro" id="{CDE84FE5-0773-9441-AF39-921BC65E1673}">
          <p14:sldIdLst>
            <p14:sldId id="256"/>
            <p14:sldId id="402"/>
            <p14:sldId id="381"/>
            <p14:sldId id="397"/>
            <p14:sldId id="1304"/>
            <p14:sldId id="383"/>
            <p14:sldId id="344"/>
            <p14:sldId id="389"/>
            <p14:sldId id="382"/>
            <p14:sldId id="388"/>
            <p14:sldId id="1276"/>
            <p14:sldId id="349"/>
            <p14:sldId id="390"/>
            <p14:sldId id="391"/>
            <p14:sldId id="348"/>
            <p14:sldId id="1281"/>
            <p14:sldId id="387"/>
            <p14:sldId id="346"/>
            <p14:sldId id="361"/>
            <p14:sldId id="363"/>
            <p14:sldId id="365"/>
            <p14:sldId id="360"/>
            <p14:sldId id="393"/>
            <p14:sldId id="396"/>
            <p14:sldId id="355"/>
            <p14:sldId id="1278"/>
            <p14:sldId id="374"/>
            <p14:sldId id="379"/>
            <p14:sldId id="380"/>
            <p14:sldId id="400"/>
            <p14:sldId id="1279"/>
            <p14:sldId id="345"/>
            <p14:sldId id="404"/>
            <p14:sldId id="1280"/>
            <p14:sldId id="1286"/>
            <p14:sldId id="1287"/>
            <p14:sldId id="1288"/>
            <p14:sldId id="1289"/>
            <p14:sldId id="1290"/>
          </p14:sldIdLst>
        </p14:section>
        <p14:section name="X86 assembly" id="{0E89E66C-80A2-904B-9197-B2B8CE3EFCD1}">
          <p14:sldIdLst>
            <p14:sldId id="1283"/>
            <p14:sldId id="1291"/>
            <p14:sldId id="1292"/>
            <p14:sldId id="554"/>
            <p14:sldId id="555"/>
            <p14:sldId id="399"/>
            <p14:sldId id="1293"/>
            <p14:sldId id="1294"/>
            <p14:sldId id="1295"/>
            <p14:sldId id="454"/>
            <p14:sldId id="520"/>
            <p14:sldId id="521"/>
            <p14:sldId id="477"/>
            <p14:sldId id="457"/>
            <p14:sldId id="476"/>
            <p14:sldId id="463"/>
            <p14:sldId id="538"/>
            <p14:sldId id="1296"/>
            <p14:sldId id="465"/>
            <p14:sldId id="483"/>
            <p14:sldId id="484"/>
            <p14:sldId id="414"/>
            <p14:sldId id="403"/>
            <p14:sldId id="466"/>
          </p14:sldIdLst>
        </p14:section>
        <p14:section name="Stack Operation for Function Call Support" id="{3793F410-F26E-954D-BD96-F46ADB52022F}">
          <p14:sldIdLst>
            <p14:sldId id="1285"/>
            <p14:sldId id="523"/>
            <p14:sldId id="467"/>
            <p14:sldId id="1307"/>
            <p14:sldId id="489"/>
            <p14:sldId id="490"/>
            <p14:sldId id="468"/>
            <p14:sldId id="491"/>
            <p14:sldId id="472"/>
            <p14:sldId id="450"/>
            <p14:sldId id="448"/>
            <p14:sldId id="1303"/>
            <p14:sldId id="1236"/>
            <p14:sldId id="1237"/>
            <p14:sldId id="395"/>
            <p14:sldId id="412"/>
            <p14:sldId id="394"/>
          </p14:sldIdLst>
        </p14:section>
        <p14:section name="Commands and Tools" id="{60DF243E-28FC-AD46-A79F-5EEC53D48701}">
          <p14:sldIdLst>
            <p14:sldId id="1284"/>
            <p14:sldId id="1572"/>
            <p14:sldId id="1573"/>
            <p14:sldId id="552"/>
            <p14:sldId id="1574"/>
            <p14:sldId id="1575"/>
            <p14:sldId id="556"/>
            <p14:sldId id="1554"/>
            <p14:sldId id="1578"/>
            <p14:sldId id="1576"/>
            <p14:sldId id="1577"/>
            <p14:sldId id="1579"/>
            <p14:sldId id="1559"/>
            <p14:sldId id="1568"/>
            <p14:sldId id="1558"/>
            <p14:sldId id="1298"/>
            <p14:sldId id="485"/>
          </p14:sldIdLst>
        </p14:section>
        <p14:section name="low-level data encoding" id="{816E69A6-7EEF-D445-9218-0D5352034059}">
          <p14:sldIdLst>
            <p14:sldId id="1309"/>
            <p14:sldId id="1310"/>
            <p14:sldId id="1311"/>
            <p14:sldId id="1312"/>
            <p14:sldId id="1313"/>
            <p14:sldId id="1314"/>
            <p14:sldId id="1315"/>
            <p14:sldId id="1316"/>
            <p14:sldId id="1317"/>
            <p14:sldId id="1318"/>
            <p14:sldId id="1319"/>
            <p14:sldId id="1320"/>
          </p14:sldIdLst>
        </p14:section>
        <p14:section name="backup" id="{08A0A002-0A99-1E4B-93AB-B8CB8797869D}">
          <p14:sldIdLst>
            <p14:sldId id="1282"/>
            <p14:sldId id="1308"/>
            <p14:sldId id="1305"/>
            <p14:sldId id="130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223654-984A-204A-B848-F3C9E2A88774}" v="36" dt="2024-02-01T15:53:49.3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65"/>
    <p:restoredTop sz="94680"/>
  </p:normalViewPr>
  <p:slideViewPr>
    <p:cSldViewPr snapToGrid="0" showGuides="1">
      <p:cViewPr varScale="1">
        <p:scale>
          <a:sx n="102" d="100"/>
          <a:sy n="102" d="100"/>
        </p:scale>
        <p:origin x="208" y="2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microsoft.com/office/2016/11/relationships/changesInfo" Target="changesInfos/changesInfo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e, Kangkook" userId="52832784-bd9f-4cfd-947b-6cb8258050c1" providerId="ADAL" clId="{8AF5DCF1-17BE-7B4C-890F-0CDAB3A8C161}"/>
    <pc:docChg chg="modSld">
      <pc:chgData name="Jee, Kangkook" userId="52832784-bd9f-4cfd-947b-6cb8258050c1" providerId="ADAL" clId="{8AF5DCF1-17BE-7B4C-890F-0CDAB3A8C161}" dt="2024-01-31T01:43:09.193" v="2"/>
      <pc:docMkLst>
        <pc:docMk/>
      </pc:docMkLst>
      <pc:sldChg chg="addSp">
        <pc:chgData name="Jee, Kangkook" userId="52832784-bd9f-4cfd-947b-6cb8258050c1" providerId="ADAL" clId="{8AF5DCF1-17BE-7B4C-890F-0CDAB3A8C161}" dt="2024-01-31T01:43:09.193" v="2"/>
        <pc:sldMkLst>
          <pc:docMk/>
          <pc:sldMk cId="2805508898" sldId="515"/>
        </pc:sldMkLst>
        <pc:inkChg chg="add">
          <ac:chgData name="Jee, Kangkook" userId="52832784-bd9f-4cfd-947b-6cb8258050c1" providerId="ADAL" clId="{8AF5DCF1-17BE-7B4C-890F-0CDAB3A8C161}" dt="2024-01-31T01:43:09.193" v="2"/>
          <ac:inkMkLst>
            <pc:docMk/>
            <pc:sldMk cId="2805508898" sldId="515"/>
            <ac:inkMk id="3" creationId="{0E9E5C71-5E8C-00D9-877D-B42D8B5FA920}"/>
          </ac:inkMkLst>
        </pc:inkChg>
      </pc:sldChg>
      <pc:sldChg chg="modSp mod">
        <pc:chgData name="Jee, Kangkook" userId="52832784-bd9f-4cfd-947b-6cb8258050c1" providerId="ADAL" clId="{8AF5DCF1-17BE-7B4C-890F-0CDAB3A8C161}" dt="2024-01-30T23:09:52.287" v="1" actId="20577"/>
        <pc:sldMkLst>
          <pc:docMk/>
          <pc:sldMk cId="826330759" sldId="1237"/>
        </pc:sldMkLst>
        <pc:spChg chg="mod">
          <ac:chgData name="Jee, Kangkook" userId="52832784-bd9f-4cfd-947b-6cb8258050c1" providerId="ADAL" clId="{8AF5DCF1-17BE-7B4C-890F-0CDAB3A8C161}" dt="2024-01-30T23:09:52.287" v="1" actId="20577"/>
          <ac:spMkLst>
            <pc:docMk/>
            <pc:sldMk cId="826330759" sldId="1237"/>
            <ac:spMk id="22" creationId="{F742F38E-8B4C-3D40-A408-245F775AA6F0}"/>
          </ac:spMkLst>
        </pc:spChg>
      </pc:sldChg>
      <pc:sldChg chg="addSp">
        <pc:chgData name="Jee, Kangkook" userId="52832784-bd9f-4cfd-947b-6cb8258050c1" providerId="ADAL" clId="{8AF5DCF1-17BE-7B4C-890F-0CDAB3A8C161}" dt="2024-01-31T01:43:09.193" v="2"/>
        <pc:sldMkLst>
          <pc:docMk/>
          <pc:sldMk cId="3316172223" sldId="1302"/>
        </pc:sldMkLst>
        <pc:inkChg chg="add">
          <ac:chgData name="Jee, Kangkook" userId="52832784-bd9f-4cfd-947b-6cb8258050c1" providerId="ADAL" clId="{8AF5DCF1-17BE-7B4C-890F-0CDAB3A8C161}" dt="2024-01-31T01:43:09.193" v="2"/>
          <ac:inkMkLst>
            <pc:docMk/>
            <pc:sldMk cId="3316172223" sldId="1302"/>
            <ac:inkMk id="5" creationId="{0515A696-717A-7336-1060-E2AADDDA06B7}"/>
          </ac:inkMkLst>
        </pc:inkChg>
      </pc:sldChg>
    </pc:docChg>
  </pc:docChgLst>
  <pc:docChgLst>
    <pc:chgData name="Jee, Kangkook" userId="52832784-bd9f-4cfd-947b-6cb8258050c1" providerId="ADAL" clId="{7B5C37D1-5362-4530-97DE-D7ECDEA1B077}"/>
    <pc:docChg chg="custSel delSld modSld sldOrd modSection">
      <pc:chgData name="Jee, Kangkook" userId="52832784-bd9f-4cfd-947b-6cb8258050c1" providerId="ADAL" clId="{7B5C37D1-5362-4530-97DE-D7ECDEA1B077}" dt="2024-01-23T23:05:44.224" v="76" actId="20577"/>
      <pc:docMkLst>
        <pc:docMk/>
      </pc:docMkLst>
      <pc:sldChg chg="ord">
        <pc:chgData name="Jee, Kangkook" userId="52832784-bd9f-4cfd-947b-6cb8258050c1" providerId="ADAL" clId="{7B5C37D1-5362-4530-97DE-D7ECDEA1B077}" dt="2024-01-23T21:44:29.575" v="70"/>
        <pc:sldMkLst>
          <pc:docMk/>
          <pc:sldMk cId="2300593176" sldId="345"/>
        </pc:sldMkLst>
      </pc:sldChg>
      <pc:sldChg chg="modSp mod">
        <pc:chgData name="Jee, Kangkook" userId="52832784-bd9f-4cfd-947b-6cb8258050c1" providerId="ADAL" clId="{7B5C37D1-5362-4530-97DE-D7ECDEA1B077}" dt="2024-01-23T21:43:26.026" v="64" actId="20577"/>
        <pc:sldMkLst>
          <pc:docMk/>
          <pc:sldMk cId="356808827" sldId="374"/>
        </pc:sldMkLst>
        <pc:spChg chg="mod">
          <ac:chgData name="Jee, Kangkook" userId="52832784-bd9f-4cfd-947b-6cb8258050c1" providerId="ADAL" clId="{7B5C37D1-5362-4530-97DE-D7ECDEA1B077}" dt="2024-01-23T21:43:26.026" v="64" actId="20577"/>
          <ac:spMkLst>
            <pc:docMk/>
            <pc:sldMk cId="356808827" sldId="374"/>
            <ac:spMk id="3" creationId="{00000000-0000-0000-0000-000000000000}"/>
          </ac:spMkLst>
        </pc:spChg>
      </pc:sldChg>
      <pc:sldChg chg="addSp">
        <pc:chgData name="Jee, Kangkook" userId="52832784-bd9f-4cfd-947b-6cb8258050c1" providerId="ADAL" clId="{7B5C37D1-5362-4530-97DE-D7ECDEA1B077}" dt="2024-01-23T23:05:37.839" v="74"/>
        <pc:sldMkLst>
          <pc:docMk/>
          <pc:sldMk cId="2542002206" sldId="399"/>
        </pc:sldMkLst>
        <pc:inkChg chg="add">
          <ac:chgData name="Jee, Kangkook" userId="52832784-bd9f-4cfd-947b-6cb8258050c1" providerId="ADAL" clId="{7B5C37D1-5362-4530-97DE-D7ECDEA1B077}" dt="2024-01-23T23:05:37.839" v="74"/>
          <ac:inkMkLst>
            <pc:docMk/>
            <pc:sldMk cId="2542002206" sldId="399"/>
            <ac:inkMk id="4" creationId="{6C00037B-F5A8-0862-9802-D07BABA4C319}"/>
          </ac:inkMkLst>
        </pc:inkChg>
      </pc:sldChg>
      <pc:sldChg chg="addSp">
        <pc:chgData name="Jee, Kangkook" userId="52832784-bd9f-4cfd-947b-6cb8258050c1" providerId="ADAL" clId="{7B5C37D1-5362-4530-97DE-D7ECDEA1B077}" dt="2024-01-23T23:05:37.839" v="74"/>
        <pc:sldMkLst>
          <pc:docMk/>
          <pc:sldMk cId="3627823875" sldId="454"/>
        </pc:sldMkLst>
        <pc:inkChg chg="add">
          <ac:chgData name="Jee, Kangkook" userId="52832784-bd9f-4cfd-947b-6cb8258050c1" providerId="ADAL" clId="{7B5C37D1-5362-4530-97DE-D7ECDEA1B077}" dt="2024-01-23T23:05:37.839" v="74"/>
          <ac:inkMkLst>
            <pc:docMk/>
            <pc:sldMk cId="3627823875" sldId="454"/>
            <ac:inkMk id="5" creationId="{9A343433-E34A-D308-9364-6D1FCB512C29}"/>
          </ac:inkMkLst>
        </pc:inkChg>
        <pc:inkChg chg="add">
          <ac:chgData name="Jee, Kangkook" userId="52832784-bd9f-4cfd-947b-6cb8258050c1" providerId="ADAL" clId="{7B5C37D1-5362-4530-97DE-D7ECDEA1B077}" dt="2024-01-23T23:05:37.839" v="74"/>
          <ac:inkMkLst>
            <pc:docMk/>
            <pc:sldMk cId="3627823875" sldId="454"/>
            <ac:inkMk id="6" creationId="{DDB90FE3-4E2F-59E3-7232-0C96C945FC0F}"/>
          </ac:inkMkLst>
        </pc:inkChg>
      </pc:sldChg>
      <pc:sldChg chg="addSp modSp mod">
        <pc:chgData name="Jee, Kangkook" userId="52832784-bd9f-4cfd-947b-6cb8258050c1" providerId="ADAL" clId="{7B5C37D1-5362-4530-97DE-D7ECDEA1B077}" dt="2024-01-23T23:05:44.224" v="76" actId="20577"/>
        <pc:sldMkLst>
          <pc:docMk/>
          <pc:sldMk cId="4121644212" sldId="477"/>
        </pc:sldMkLst>
        <pc:spChg chg="mod">
          <ac:chgData name="Jee, Kangkook" userId="52832784-bd9f-4cfd-947b-6cb8258050c1" providerId="ADAL" clId="{7B5C37D1-5362-4530-97DE-D7ECDEA1B077}" dt="2024-01-23T23:05:44.224" v="76" actId="20577"/>
          <ac:spMkLst>
            <pc:docMk/>
            <pc:sldMk cId="4121644212" sldId="477"/>
            <ac:spMk id="37" creationId="{F832674F-3334-1E42-B3CB-FDFA2236CDFE}"/>
          </ac:spMkLst>
        </pc:spChg>
        <pc:inkChg chg="add">
          <ac:chgData name="Jee, Kangkook" userId="52832784-bd9f-4cfd-947b-6cb8258050c1" providerId="ADAL" clId="{7B5C37D1-5362-4530-97DE-D7ECDEA1B077}" dt="2024-01-23T23:05:37.839" v="74"/>
          <ac:inkMkLst>
            <pc:docMk/>
            <pc:sldMk cId="4121644212" sldId="477"/>
            <ac:inkMk id="9" creationId="{73DEE736-782E-71BF-F7DB-3BFF5E23DAD2}"/>
          </ac:inkMkLst>
        </pc:inkChg>
      </pc:sldChg>
      <pc:sldChg chg="del">
        <pc:chgData name="Jee, Kangkook" userId="52832784-bd9f-4cfd-947b-6cb8258050c1" providerId="ADAL" clId="{7B5C37D1-5362-4530-97DE-D7ECDEA1B077}" dt="2024-01-23T21:44:08.756" v="65" actId="47"/>
        <pc:sldMkLst>
          <pc:docMk/>
          <pc:sldMk cId="3460629544" sldId="497"/>
        </pc:sldMkLst>
      </pc:sldChg>
      <pc:sldChg chg="del">
        <pc:chgData name="Jee, Kangkook" userId="52832784-bd9f-4cfd-947b-6cb8258050c1" providerId="ADAL" clId="{7B5C37D1-5362-4530-97DE-D7ECDEA1B077}" dt="2024-01-23T21:44:10.701" v="66" actId="47"/>
        <pc:sldMkLst>
          <pc:docMk/>
          <pc:sldMk cId="235140297" sldId="498"/>
        </pc:sldMkLst>
      </pc:sldChg>
      <pc:sldChg chg="del">
        <pc:chgData name="Jee, Kangkook" userId="52832784-bd9f-4cfd-947b-6cb8258050c1" providerId="ADAL" clId="{7B5C37D1-5362-4530-97DE-D7ECDEA1B077}" dt="2024-01-23T21:44:13.062" v="67" actId="47"/>
        <pc:sldMkLst>
          <pc:docMk/>
          <pc:sldMk cId="1804637906" sldId="499"/>
        </pc:sldMkLst>
      </pc:sldChg>
      <pc:sldChg chg="del">
        <pc:chgData name="Jee, Kangkook" userId="52832784-bd9f-4cfd-947b-6cb8258050c1" providerId="ADAL" clId="{7B5C37D1-5362-4530-97DE-D7ECDEA1B077}" dt="2024-01-23T21:44:18.386" v="68" actId="47"/>
        <pc:sldMkLst>
          <pc:docMk/>
          <pc:sldMk cId="1227085414" sldId="500"/>
        </pc:sldMkLst>
      </pc:sldChg>
      <pc:sldChg chg="del">
        <pc:chgData name="Jee, Kangkook" userId="52832784-bd9f-4cfd-947b-6cb8258050c1" providerId="ADAL" clId="{7B5C37D1-5362-4530-97DE-D7ECDEA1B077}" dt="2024-01-23T21:44:56.369" v="73" actId="47"/>
        <pc:sldMkLst>
          <pc:docMk/>
          <pc:sldMk cId="1653846886" sldId="501"/>
        </pc:sldMkLst>
      </pc:sldChg>
      <pc:sldChg chg="addSp">
        <pc:chgData name="Jee, Kangkook" userId="52832784-bd9f-4cfd-947b-6cb8258050c1" providerId="ADAL" clId="{7B5C37D1-5362-4530-97DE-D7ECDEA1B077}" dt="2024-01-23T23:05:37.839" v="74"/>
        <pc:sldMkLst>
          <pc:docMk/>
          <pc:sldMk cId="2266961005" sldId="521"/>
        </pc:sldMkLst>
        <pc:inkChg chg="add">
          <ac:chgData name="Jee, Kangkook" userId="52832784-bd9f-4cfd-947b-6cb8258050c1" providerId="ADAL" clId="{7B5C37D1-5362-4530-97DE-D7ECDEA1B077}" dt="2024-01-23T23:05:37.839" v="74"/>
          <ac:inkMkLst>
            <pc:docMk/>
            <pc:sldMk cId="2266961005" sldId="521"/>
            <ac:inkMk id="8" creationId="{AA710A4F-92E9-629F-02E5-924B696D8EAA}"/>
          </ac:inkMkLst>
        </pc:inkChg>
      </pc:sldChg>
      <pc:sldChg chg="modSp mod">
        <pc:chgData name="Jee, Kangkook" userId="52832784-bd9f-4cfd-947b-6cb8258050c1" providerId="ADAL" clId="{7B5C37D1-5362-4530-97DE-D7ECDEA1B077}" dt="2024-01-23T21:44:36.822" v="72" actId="20577"/>
        <pc:sldMkLst>
          <pc:docMk/>
          <pc:sldMk cId="770901085" sldId="1279"/>
        </pc:sldMkLst>
        <pc:spChg chg="mod">
          <ac:chgData name="Jee, Kangkook" userId="52832784-bd9f-4cfd-947b-6cb8258050c1" providerId="ADAL" clId="{7B5C37D1-5362-4530-97DE-D7ECDEA1B077}" dt="2024-01-23T21:44:36.822" v="72" actId="20577"/>
          <ac:spMkLst>
            <pc:docMk/>
            <pc:sldMk cId="770901085" sldId="1279"/>
            <ac:spMk id="2" creationId="{822C7E5D-9656-B825-7B62-B40C1A9C6E1B}"/>
          </ac:spMkLst>
        </pc:spChg>
      </pc:sldChg>
      <pc:sldChg chg="addSp">
        <pc:chgData name="Jee, Kangkook" userId="52832784-bd9f-4cfd-947b-6cb8258050c1" providerId="ADAL" clId="{7B5C37D1-5362-4530-97DE-D7ECDEA1B077}" dt="2024-01-23T23:05:37.839" v="74"/>
        <pc:sldMkLst>
          <pc:docMk/>
          <pc:sldMk cId="4195296071" sldId="1289"/>
        </pc:sldMkLst>
        <pc:inkChg chg="add">
          <ac:chgData name="Jee, Kangkook" userId="52832784-bd9f-4cfd-947b-6cb8258050c1" providerId="ADAL" clId="{7B5C37D1-5362-4530-97DE-D7ECDEA1B077}" dt="2024-01-23T23:05:37.839" v="74"/>
          <ac:inkMkLst>
            <pc:docMk/>
            <pc:sldMk cId="4195296071" sldId="1289"/>
            <ac:inkMk id="3" creationId="{274E4640-132D-801E-E65F-7405322E40D5}"/>
          </ac:inkMkLst>
        </pc:inkChg>
      </pc:sldChg>
      <pc:sldChg chg="addSp">
        <pc:chgData name="Jee, Kangkook" userId="52832784-bd9f-4cfd-947b-6cb8258050c1" providerId="ADAL" clId="{7B5C37D1-5362-4530-97DE-D7ECDEA1B077}" dt="2024-01-23T23:05:37.839" v="74"/>
        <pc:sldMkLst>
          <pc:docMk/>
          <pc:sldMk cId="2196504539" sldId="1291"/>
        </pc:sldMkLst>
        <pc:inkChg chg="add">
          <ac:chgData name="Jee, Kangkook" userId="52832784-bd9f-4cfd-947b-6cb8258050c1" providerId="ADAL" clId="{7B5C37D1-5362-4530-97DE-D7ECDEA1B077}" dt="2024-01-23T23:05:37.839" v="74"/>
          <ac:inkMkLst>
            <pc:docMk/>
            <pc:sldMk cId="2196504539" sldId="1291"/>
            <ac:inkMk id="7" creationId="{90FB8D89-F74F-090E-F685-12501C3E82C9}"/>
          </ac:inkMkLst>
        </pc:inkChg>
        <pc:inkChg chg="add">
          <ac:chgData name="Jee, Kangkook" userId="52832784-bd9f-4cfd-947b-6cb8258050c1" providerId="ADAL" clId="{7B5C37D1-5362-4530-97DE-D7ECDEA1B077}" dt="2024-01-23T23:05:37.839" v="74"/>
          <ac:inkMkLst>
            <pc:docMk/>
            <pc:sldMk cId="2196504539" sldId="1291"/>
            <ac:inkMk id="8" creationId="{C40843A0-A9A8-4514-4598-9EAB042F6CE0}"/>
          </ac:inkMkLst>
        </pc:inkChg>
        <pc:inkChg chg="add">
          <ac:chgData name="Jee, Kangkook" userId="52832784-bd9f-4cfd-947b-6cb8258050c1" providerId="ADAL" clId="{7B5C37D1-5362-4530-97DE-D7ECDEA1B077}" dt="2024-01-23T23:05:37.839" v="74"/>
          <ac:inkMkLst>
            <pc:docMk/>
            <pc:sldMk cId="2196504539" sldId="1291"/>
            <ac:inkMk id="9" creationId="{5DC891C3-0450-087B-C146-9345DBB26EDD}"/>
          </ac:inkMkLst>
        </pc:inkChg>
      </pc:sldChg>
      <pc:sldChg chg="addSp">
        <pc:chgData name="Jee, Kangkook" userId="52832784-bd9f-4cfd-947b-6cb8258050c1" providerId="ADAL" clId="{7B5C37D1-5362-4530-97DE-D7ECDEA1B077}" dt="2024-01-23T23:05:37.839" v="74"/>
        <pc:sldMkLst>
          <pc:docMk/>
          <pc:sldMk cId="1211193245" sldId="1293"/>
        </pc:sldMkLst>
        <pc:inkChg chg="add">
          <ac:chgData name="Jee, Kangkook" userId="52832784-bd9f-4cfd-947b-6cb8258050c1" providerId="ADAL" clId="{7B5C37D1-5362-4530-97DE-D7ECDEA1B077}" dt="2024-01-23T23:05:37.839" v="74"/>
          <ac:inkMkLst>
            <pc:docMk/>
            <pc:sldMk cId="1211193245" sldId="1293"/>
            <ac:inkMk id="4" creationId="{9A061D3B-3C66-0E06-E343-8A5CF2CAE815}"/>
          </ac:inkMkLst>
        </pc:inkChg>
        <pc:inkChg chg="add">
          <ac:chgData name="Jee, Kangkook" userId="52832784-bd9f-4cfd-947b-6cb8258050c1" providerId="ADAL" clId="{7B5C37D1-5362-4530-97DE-D7ECDEA1B077}" dt="2024-01-23T23:05:37.839" v="74"/>
          <ac:inkMkLst>
            <pc:docMk/>
            <pc:sldMk cId="1211193245" sldId="1293"/>
            <ac:inkMk id="5" creationId="{BD2E2E3C-E838-96D5-088B-C91ADCADDD6F}"/>
          </ac:inkMkLst>
        </pc:inkChg>
      </pc:sldChg>
      <pc:sldChg chg="addSp">
        <pc:chgData name="Jee, Kangkook" userId="52832784-bd9f-4cfd-947b-6cb8258050c1" providerId="ADAL" clId="{7B5C37D1-5362-4530-97DE-D7ECDEA1B077}" dt="2024-01-23T23:05:37.839" v="74"/>
        <pc:sldMkLst>
          <pc:docMk/>
          <pc:sldMk cId="2047382334" sldId="1295"/>
        </pc:sldMkLst>
        <pc:inkChg chg="add">
          <ac:chgData name="Jee, Kangkook" userId="52832784-bd9f-4cfd-947b-6cb8258050c1" providerId="ADAL" clId="{7B5C37D1-5362-4530-97DE-D7ECDEA1B077}" dt="2024-01-23T23:05:37.839" v="74"/>
          <ac:inkMkLst>
            <pc:docMk/>
            <pc:sldMk cId="2047382334" sldId="1295"/>
            <ac:inkMk id="7" creationId="{4DA2AA75-4778-6CFE-034D-67F1CC1DC04E}"/>
          </ac:inkMkLst>
        </pc:inkChg>
        <pc:inkChg chg="add">
          <ac:chgData name="Jee, Kangkook" userId="52832784-bd9f-4cfd-947b-6cb8258050c1" providerId="ADAL" clId="{7B5C37D1-5362-4530-97DE-D7ECDEA1B077}" dt="2024-01-23T23:05:37.839" v="74"/>
          <ac:inkMkLst>
            <pc:docMk/>
            <pc:sldMk cId="2047382334" sldId="1295"/>
            <ac:inkMk id="8" creationId="{4C9E96A2-3AAC-F2B9-AE73-3C5A7D3B7E35}"/>
          </ac:inkMkLst>
        </pc:inkChg>
      </pc:sldChg>
    </pc:docChg>
  </pc:docChgLst>
  <pc:docChgLst>
    <pc:chgData name="Kangkook Jee" userId="52832784-bd9f-4cfd-947b-6cb8258050c1" providerId="ADAL" clId="{92209CC2-6096-BC47-AA74-07963E7E1D75}"/>
    <pc:docChg chg="custSel delSld modSld">
      <pc:chgData name="Kangkook Jee" userId="52832784-bd9f-4cfd-947b-6cb8258050c1" providerId="ADAL" clId="{92209CC2-6096-BC47-AA74-07963E7E1D75}" dt="2023-01-17T20:41:25.287" v="192" actId="20577"/>
      <pc:docMkLst>
        <pc:docMk/>
      </pc:docMkLst>
      <pc:sldChg chg="mod modShow">
        <pc:chgData name="Kangkook Jee" userId="52832784-bd9f-4cfd-947b-6cb8258050c1" providerId="ADAL" clId="{92209CC2-6096-BC47-AA74-07963E7E1D75}" dt="2023-01-17T20:40:39.204" v="190" actId="729"/>
        <pc:sldMkLst>
          <pc:docMk/>
          <pc:sldMk cId="3875827628" sldId="346"/>
        </pc:sldMkLst>
      </pc:sldChg>
      <pc:sldChg chg="modSp mod modShow">
        <pc:chgData name="Kangkook Jee" userId="52832784-bd9f-4cfd-947b-6cb8258050c1" providerId="ADAL" clId="{92209CC2-6096-BC47-AA74-07963E7E1D75}" dt="2023-01-17T16:57:27.752" v="19"/>
        <pc:sldMkLst>
          <pc:docMk/>
          <pc:sldMk cId="3927628596" sldId="348"/>
        </pc:sldMkLst>
        <pc:graphicFrameChg chg="mod modGraphic">
          <ac:chgData name="Kangkook Jee" userId="52832784-bd9f-4cfd-947b-6cb8258050c1" providerId="ADAL" clId="{92209CC2-6096-BC47-AA74-07963E7E1D75}" dt="2023-01-17T16:57:27.752" v="19"/>
          <ac:graphicFrameMkLst>
            <pc:docMk/>
            <pc:sldMk cId="3927628596" sldId="348"/>
            <ac:graphicFrameMk id="5" creationId="{A3363BCA-ED8B-514C-9111-09341880D866}"/>
          </ac:graphicFrameMkLst>
        </pc:graphicFrameChg>
      </pc:sldChg>
      <pc:sldChg chg="modSp mod">
        <pc:chgData name="Kangkook Jee" userId="52832784-bd9f-4cfd-947b-6cb8258050c1" providerId="ADAL" clId="{92209CC2-6096-BC47-AA74-07963E7E1D75}" dt="2023-01-17T20:41:25.287" v="192" actId="20577"/>
        <pc:sldMkLst>
          <pc:docMk/>
          <pc:sldMk cId="3097723003" sldId="360"/>
        </pc:sldMkLst>
        <pc:spChg chg="mod">
          <ac:chgData name="Kangkook Jee" userId="52832784-bd9f-4cfd-947b-6cb8258050c1" providerId="ADAL" clId="{92209CC2-6096-BC47-AA74-07963E7E1D75}" dt="2023-01-17T20:41:25.287" v="192" actId="20577"/>
          <ac:spMkLst>
            <pc:docMk/>
            <pc:sldMk cId="3097723003" sldId="360"/>
            <ac:spMk id="3" creationId="{00000000-0000-0000-0000-000000000000}"/>
          </ac:spMkLst>
        </pc:spChg>
      </pc:sldChg>
      <pc:sldChg chg="del">
        <pc:chgData name="Kangkook Jee" userId="52832784-bd9f-4cfd-947b-6cb8258050c1" providerId="ADAL" clId="{92209CC2-6096-BC47-AA74-07963E7E1D75}" dt="2023-01-17T16:55:52.707" v="0" actId="2696"/>
        <pc:sldMkLst>
          <pc:docMk/>
          <pc:sldMk cId="390617975" sldId="364"/>
        </pc:sldMkLst>
      </pc:sldChg>
      <pc:sldChg chg="modSp mod">
        <pc:chgData name="Kangkook Jee" userId="52832784-bd9f-4cfd-947b-6cb8258050c1" providerId="ADAL" clId="{92209CC2-6096-BC47-AA74-07963E7E1D75}" dt="2023-01-17T17:01:19.542" v="189" actId="114"/>
        <pc:sldMkLst>
          <pc:docMk/>
          <pc:sldMk cId="1385600911" sldId="377"/>
        </pc:sldMkLst>
        <pc:spChg chg="mod">
          <ac:chgData name="Kangkook Jee" userId="52832784-bd9f-4cfd-947b-6cb8258050c1" providerId="ADAL" clId="{92209CC2-6096-BC47-AA74-07963E7E1D75}" dt="2023-01-17T17:01:19.542" v="189" actId="114"/>
          <ac:spMkLst>
            <pc:docMk/>
            <pc:sldMk cId="1385600911" sldId="377"/>
            <ac:spMk id="3" creationId="{00000000-0000-0000-0000-000000000000}"/>
          </ac:spMkLst>
        </pc:spChg>
      </pc:sldChg>
      <pc:sldChg chg="modSp mod modShow">
        <pc:chgData name="Kangkook Jee" userId="52832784-bd9f-4cfd-947b-6cb8258050c1" providerId="ADAL" clId="{92209CC2-6096-BC47-AA74-07963E7E1D75}" dt="2023-01-17T17:00:09.741" v="178" actId="20577"/>
        <pc:sldMkLst>
          <pc:docMk/>
          <pc:sldMk cId="3855550518" sldId="1278"/>
        </pc:sldMkLst>
        <pc:spChg chg="mod">
          <ac:chgData name="Kangkook Jee" userId="52832784-bd9f-4cfd-947b-6cb8258050c1" providerId="ADAL" clId="{92209CC2-6096-BC47-AA74-07963E7E1D75}" dt="2023-01-17T17:00:09.741" v="178" actId="20577"/>
          <ac:spMkLst>
            <pc:docMk/>
            <pc:sldMk cId="3855550518" sldId="1278"/>
            <ac:spMk id="3" creationId="{E3A4B1A9-58C1-605E-7B7E-58DAB1EAF2FC}"/>
          </ac:spMkLst>
        </pc:spChg>
      </pc:sldChg>
    </pc:docChg>
  </pc:docChgLst>
  <pc:docChgLst>
    <pc:chgData name="Jee, Kangkook" userId="52832784-bd9f-4cfd-947b-6cb8258050c1" providerId="ADAL" clId="{0A5E727A-76A4-1643-AE75-287887243E61}"/>
    <pc:docChg chg="custSel addSld delSld modSld sldOrd">
      <pc:chgData name="Jee, Kangkook" userId="52832784-bd9f-4cfd-947b-6cb8258050c1" providerId="ADAL" clId="{0A5E727A-76A4-1643-AE75-287887243E61}" dt="2022-01-18T21:49:14.230" v="225"/>
      <pc:docMkLst>
        <pc:docMk/>
      </pc:docMkLst>
      <pc:sldChg chg="del">
        <pc:chgData name="Jee, Kangkook" userId="52832784-bd9f-4cfd-947b-6cb8258050c1" providerId="ADAL" clId="{0A5E727A-76A4-1643-AE75-287887243E61}" dt="2022-01-18T19:43:38.713" v="69" actId="2696"/>
        <pc:sldMkLst>
          <pc:docMk/>
          <pc:sldMk cId="127427325" sldId="345"/>
        </pc:sldMkLst>
      </pc:sldChg>
      <pc:sldChg chg="modSp add mod">
        <pc:chgData name="Jee, Kangkook" userId="52832784-bd9f-4cfd-947b-6cb8258050c1" providerId="ADAL" clId="{0A5E727A-76A4-1643-AE75-287887243E61}" dt="2022-01-18T19:44:57.301" v="171" actId="27636"/>
        <pc:sldMkLst>
          <pc:docMk/>
          <pc:sldMk cId="2300593176" sldId="345"/>
        </pc:sldMkLst>
        <pc:spChg chg="mod">
          <ac:chgData name="Jee, Kangkook" userId="52832784-bd9f-4cfd-947b-6cb8258050c1" providerId="ADAL" clId="{0A5E727A-76A4-1643-AE75-287887243E61}" dt="2022-01-18T19:44:57.301" v="171" actId="27636"/>
          <ac:spMkLst>
            <pc:docMk/>
            <pc:sldMk cId="2300593176" sldId="345"/>
            <ac:spMk id="3" creationId="{00000000-0000-0000-0000-000000000000}"/>
          </ac:spMkLst>
        </pc:spChg>
      </pc:sldChg>
      <pc:sldChg chg="add del">
        <pc:chgData name="Jee, Kangkook" userId="52832784-bd9f-4cfd-947b-6cb8258050c1" providerId="ADAL" clId="{0A5E727A-76A4-1643-AE75-287887243E61}" dt="2022-01-18T19:43:50.002" v="71" actId="2696"/>
        <pc:sldMkLst>
          <pc:docMk/>
          <pc:sldMk cId="3986179232" sldId="345"/>
        </pc:sldMkLst>
      </pc:sldChg>
      <pc:sldChg chg="addSp">
        <pc:chgData name="Jee, Kangkook" userId="52832784-bd9f-4cfd-947b-6cb8258050c1" providerId="ADAL" clId="{0A5E727A-76A4-1643-AE75-287887243E61}" dt="2022-01-18T21:49:14.230" v="225"/>
        <pc:sldMkLst>
          <pc:docMk/>
          <pc:sldMk cId="2600238242" sldId="349"/>
        </pc:sldMkLst>
        <pc:inkChg chg="add">
          <ac:chgData name="Jee, Kangkook" userId="52832784-bd9f-4cfd-947b-6cb8258050c1" providerId="ADAL" clId="{0A5E727A-76A4-1643-AE75-287887243E61}" dt="2022-01-18T21:49:14.230" v="225"/>
          <ac:inkMkLst>
            <pc:docMk/>
            <pc:sldMk cId="2600238242" sldId="349"/>
            <ac:inkMk id="5" creationId="{AEDB104F-08A3-8542-89ED-841CE42FE08C}"/>
          </ac:inkMkLst>
        </pc:inkChg>
      </pc:sldChg>
      <pc:sldChg chg="addSp">
        <pc:chgData name="Jee, Kangkook" userId="52832784-bd9f-4cfd-947b-6cb8258050c1" providerId="ADAL" clId="{0A5E727A-76A4-1643-AE75-287887243E61}" dt="2022-01-18T21:49:14.230" v="225"/>
        <pc:sldMkLst>
          <pc:docMk/>
          <pc:sldMk cId="2698514775" sldId="363"/>
        </pc:sldMkLst>
        <pc:inkChg chg="add">
          <ac:chgData name="Jee, Kangkook" userId="52832784-bd9f-4cfd-947b-6cb8258050c1" providerId="ADAL" clId="{0A5E727A-76A4-1643-AE75-287887243E61}" dt="2022-01-18T21:49:14.230" v="225"/>
          <ac:inkMkLst>
            <pc:docMk/>
            <pc:sldMk cId="2698514775" sldId="363"/>
            <ac:inkMk id="5" creationId="{FDBDF83F-4236-B140-852A-C7131613F3D6}"/>
          </ac:inkMkLst>
        </pc:inkChg>
      </pc:sldChg>
      <pc:sldChg chg="add">
        <pc:chgData name="Jee, Kangkook" userId="52832784-bd9f-4cfd-947b-6cb8258050c1" providerId="ADAL" clId="{0A5E727A-76A4-1643-AE75-287887243E61}" dt="2022-01-18T19:35:03.267" v="11"/>
        <pc:sldMkLst>
          <pc:docMk/>
          <pc:sldMk cId="390617975" sldId="364"/>
        </pc:sldMkLst>
      </pc:sldChg>
      <pc:sldChg chg="del">
        <pc:chgData name="Jee, Kangkook" userId="52832784-bd9f-4cfd-947b-6cb8258050c1" providerId="ADAL" clId="{0A5E727A-76A4-1643-AE75-287887243E61}" dt="2022-01-18T19:35:00.774" v="10" actId="2696"/>
        <pc:sldMkLst>
          <pc:docMk/>
          <pc:sldMk cId="2242772532" sldId="364"/>
        </pc:sldMkLst>
      </pc:sldChg>
      <pc:sldChg chg="add">
        <pc:chgData name="Jee, Kangkook" userId="52832784-bd9f-4cfd-947b-6cb8258050c1" providerId="ADAL" clId="{0A5E727A-76A4-1643-AE75-287887243E61}" dt="2022-01-18T19:43:09.121" v="33"/>
        <pc:sldMkLst>
          <pc:docMk/>
          <pc:sldMk cId="2311529973" sldId="370"/>
        </pc:sldMkLst>
      </pc:sldChg>
      <pc:sldChg chg="del">
        <pc:chgData name="Jee, Kangkook" userId="52832784-bd9f-4cfd-947b-6cb8258050c1" providerId="ADAL" clId="{0A5E727A-76A4-1643-AE75-287887243E61}" dt="2022-01-18T19:43:07.959" v="32" actId="2696"/>
        <pc:sldMkLst>
          <pc:docMk/>
          <pc:sldMk cId="2970226563" sldId="370"/>
        </pc:sldMkLst>
      </pc:sldChg>
      <pc:sldChg chg="addSp">
        <pc:chgData name="Jee, Kangkook" userId="52832784-bd9f-4cfd-947b-6cb8258050c1" providerId="ADAL" clId="{0A5E727A-76A4-1643-AE75-287887243E61}" dt="2022-01-18T21:49:14.230" v="225"/>
        <pc:sldMkLst>
          <pc:docMk/>
          <pc:sldMk cId="1222604083" sldId="374"/>
        </pc:sldMkLst>
        <pc:inkChg chg="add">
          <ac:chgData name="Jee, Kangkook" userId="52832784-bd9f-4cfd-947b-6cb8258050c1" providerId="ADAL" clId="{0A5E727A-76A4-1643-AE75-287887243E61}" dt="2022-01-18T21:49:14.230" v="225"/>
          <ac:inkMkLst>
            <pc:docMk/>
            <pc:sldMk cId="1222604083" sldId="374"/>
            <ac:inkMk id="5" creationId="{47051DDE-CDCE-4F41-9644-8A9239F5A8DF}"/>
          </ac:inkMkLst>
        </pc:inkChg>
      </pc:sldChg>
      <pc:sldChg chg="addSp delSp modSp mod delAnim modAnim">
        <pc:chgData name="Jee, Kangkook" userId="52832784-bd9f-4cfd-947b-6cb8258050c1" providerId="ADAL" clId="{0A5E727A-76A4-1643-AE75-287887243E61}" dt="2022-01-18T19:34:41.930" v="9" actId="167"/>
        <pc:sldMkLst>
          <pc:docMk/>
          <pc:sldMk cId="2941599849" sldId="382"/>
        </pc:sldMkLst>
        <pc:picChg chg="del">
          <ac:chgData name="Jee, Kangkook" userId="52832784-bd9f-4cfd-947b-6cb8258050c1" providerId="ADAL" clId="{0A5E727A-76A4-1643-AE75-287887243E61}" dt="2022-01-18T19:33:58.936" v="2" actId="478"/>
          <ac:picMkLst>
            <pc:docMk/>
            <pc:sldMk cId="2941599849" sldId="382"/>
            <ac:picMk id="4" creationId="{D11BE09E-8C33-C848-801B-78A535C09473}"/>
          </ac:picMkLst>
        </pc:picChg>
        <pc:picChg chg="add mod">
          <ac:chgData name="Jee, Kangkook" userId="52832784-bd9f-4cfd-947b-6cb8258050c1" providerId="ADAL" clId="{0A5E727A-76A4-1643-AE75-287887243E61}" dt="2022-01-18T19:34:41.930" v="9" actId="167"/>
          <ac:picMkLst>
            <pc:docMk/>
            <pc:sldMk cId="2941599849" sldId="382"/>
            <ac:picMk id="5" creationId="{1989786E-DC6A-A346-98FF-491D33BCCE77}"/>
          </ac:picMkLst>
        </pc:picChg>
        <pc:picChg chg="mod">
          <ac:chgData name="Jee, Kangkook" userId="52832784-bd9f-4cfd-947b-6cb8258050c1" providerId="ADAL" clId="{0A5E727A-76A4-1643-AE75-287887243E61}" dt="2022-01-18T19:33:32.754" v="0" actId="1076"/>
          <ac:picMkLst>
            <pc:docMk/>
            <pc:sldMk cId="2941599849" sldId="382"/>
            <ac:picMk id="3074" creationId="{8C940E04-0AD5-C445-AA97-5CDA6D657131}"/>
          </ac:picMkLst>
        </pc:picChg>
      </pc:sldChg>
      <pc:sldChg chg="del">
        <pc:chgData name="Jee, Kangkook" userId="52832784-bd9f-4cfd-947b-6cb8258050c1" providerId="ADAL" clId="{0A5E727A-76A4-1643-AE75-287887243E61}" dt="2022-01-18T19:42:23.529" v="26" actId="2696"/>
        <pc:sldMkLst>
          <pc:docMk/>
          <pc:sldMk cId="3919893350" sldId="394"/>
        </pc:sldMkLst>
      </pc:sldChg>
      <pc:sldChg chg="addSp">
        <pc:chgData name="Jee, Kangkook" userId="52832784-bd9f-4cfd-947b-6cb8258050c1" providerId="ADAL" clId="{0A5E727A-76A4-1643-AE75-287887243E61}" dt="2022-01-18T21:49:14.230" v="225"/>
        <pc:sldMkLst>
          <pc:docMk/>
          <pc:sldMk cId="1678136860" sldId="396"/>
        </pc:sldMkLst>
        <pc:inkChg chg="add">
          <ac:chgData name="Jee, Kangkook" userId="52832784-bd9f-4cfd-947b-6cb8258050c1" providerId="ADAL" clId="{0A5E727A-76A4-1643-AE75-287887243E61}" dt="2022-01-18T21:49:14.230" v="225"/>
          <ac:inkMkLst>
            <pc:docMk/>
            <pc:sldMk cId="1678136860" sldId="396"/>
            <ac:inkMk id="6" creationId="{613AF77D-D354-214A-AC67-2E6C3F4039DD}"/>
          </ac:inkMkLst>
        </pc:inkChg>
      </pc:sldChg>
      <pc:sldChg chg="mod modShow">
        <pc:chgData name="Jee, Kangkook" userId="52832784-bd9f-4cfd-947b-6cb8258050c1" providerId="ADAL" clId="{0A5E727A-76A4-1643-AE75-287887243E61}" dt="2022-01-18T19:35:59.791" v="12" actId="729"/>
        <pc:sldMkLst>
          <pc:docMk/>
          <pc:sldMk cId="1334114883" sldId="399"/>
        </pc:sldMkLst>
      </pc:sldChg>
      <pc:sldChg chg="addSp delSp modSp add mod ord modAnim">
        <pc:chgData name="Jee, Kangkook" userId="52832784-bd9f-4cfd-947b-6cb8258050c1" providerId="ADAL" clId="{0A5E727A-76A4-1643-AE75-287887243E61}" dt="2022-01-18T21:49:14.230" v="225"/>
        <pc:sldMkLst>
          <pc:docMk/>
          <pc:sldMk cId="645016069" sldId="404"/>
        </pc:sldMkLst>
        <pc:spChg chg="mod">
          <ac:chgData name="Jee, Kangkook" userId="52832784-bd9f-4cfd-947b-6cb8258050c1" providerId="ADAL" clId="{0A5E727A-76A4-1643-AE75-287887243E61}" dt="2022-01-18T19:43:22.015" v="46" actId="20577"/>
          <ac:spMkLst>
            <pc:docMk/>
            <pc:sldMk cId="645016069" sldId="404"/>
            <ac:spMk id="2" creationId="{9459B24E-90B7-0949-AD94-620FEDB95BD0}"/>
          </ac:spMkLst>
        </pc:spChg>
        <pc:spChg chg="del">
          <ac:chgData name="Jee, Kangkook" userId="52832784-bd9f-4cfd-947b-6cb8258050c1" providerId="ADAL" clId="{0A5E727A-76A4-1643-AE75-287887243E61}" dt="2022-01-18T19:40:01.160" v="17" actId="478"/>
          <ac:spMkLst>
            <pc:docMk/>
            <pc:sldMk cId="645016069" sldId="404"/>
            <ac:spMk id="3" creationId="{D194F6F2-7B70-7D4C-B214-46012EE09035}"/>
          </ac:spMkLst>
        </pc:spChg>
        <pc:spChg chg="add mod">
          <ac:chgData name="Jee, Kangkook" userId="52832784-bd9f-4cfd-947b-6cb8258050c1" providerId="ADAL" clId="{0A5E727A-76A4-1643-AE75-287887243E61}" dt="2022-01-18T19:45:52.892" v="224" actId="14"/>
          <ac:spMkLst>
            <pc:docMk/>
            <pc:sldMk cId="645016069" sldId="404"/>
            <ac:spMk id="7" creationId="{1C2DE40D-0BCD-9C4B-8A03-C4EE54D6BAEC}"/>
          </ac:spMkLst>
        </pc:spChg>
        <pc:picChg chg="add mod">
          <ac:chgData name="Jee, Kangkook" userId="52832784-bd9f-4cfd-947b-6cb8258050c1" providerId="ADAL" clId="{0A5E727A-76A4-1643-AE75-287887243E61}" dt="2022-01-18T19:40:06.288" v="20" actId="1076"/>
          <ac:picMkLst>
            <pc:docMk/>
            <pc:sldMk cId="645016069" sldId="404"/>
            <ac:picMk id="5" creationId="{C06D56DA-26F3-C34F-BF67-106352B525A4}"/>
          </ac:picMkLst>
        </pc:picChg>
        <pc:picChg chg="add mod">
          <ac:chgData name="Jee, Kangkook" userId="52832784-bd9f-4cfd-947b-6cb8258050c1" providerId="ADAL" clId="{0A5E727A-76A4-1643-AE75-287887243E61}" dt="2022-01-18T19:40:51.132" v="24" actId="1076"/>
          <ac:picMkLst>
            <pc:docMk/>
            <pc:sldMk cId="645016069" sldId="404"/>
            <ac:picMk id="6" creationId="{AB6F87C3-4A3D-664A-8428-ADEF71BA4DA7}"/>
          </ac:picMkLst>
        </pc:picChg>
        <pc:inkChg chg="add">
          <ac:chgData name="Jee, Kangkook" userId="52832784-bd9f-4cfd-947b-6cb8258050c1" providerId="ADAL" clId="{0A5E727A-76A4-1643-AE75-287887243E61}" dt="2022-01-18T21:49:14.230" v="225"/>
          <ac:inkMkLst>
            <pc:docMk/>
            <pc:sldMk cId="645016069" sldId="404"/>
            <ac:inkMk id="8" creationId="{C237A47D-7BFD-064D-818D-422C46A8A065}"/>
          </ac:inkMkLst>
        </pc:inkChg>
      </pc:sldChg>
      <pc:sldChg chg="del mod modShow">
        <pc:chgData name="Jee, Kangkook" userId="52832784-bd9f-4cfd-947b-6cb8258050c1" providerId="ADAL" clId="{0A5E727A-76A4-1643-AE75-287887243E61}" dt="2022-01-18T19:36:12.851" v="14" actId="2696"/>
        <pc:sldMkLst>
          <pc:docMk/>
          <pc:sldMk cId="1575390848" sldId="404"/>
        </pc:sldMkLst>
      </pc:sldChg>
      <pc:sldChg chg="del">
        <pc:chgData name="Jee, Kangkook" userId="52832784-bd9f-4cfd-947b-6cb8258050c1" providerId="ADAL" clId="{0A5E727A-76A4-1643-AE75-287887243E61}" dt="2022-01-18T19:42:02.857" v="25" actId="2696"/>
        <pc:sldMkLst>
          <pc:docMk/>
          <pc:sldMk cId="1744900121" sldId="406"/>
        </pc:sldMkLst>
      </pc:sldChg>
      <pc:sldChg chg="mod modShow">
        <pc:chgData name="Jee, Kangkook" userId="52832784-bd9f-4cfd-947b-6cb8258050c1" providerId="ADAL" clId="{0A5E727A-76A4-1643-AE75-287887243E61}" dt="2022-01-18T19:36:23.635" v="15" actId="729"/>
        <pc:sldMkLst>
          <pc:docMk/>
          <pc:sldMk cId="455864364" sldId="466"/>
        </pc:sldMkLst>
      </pc:sldChg>
      <pc:sldChg chg="addSp">
        <pc:chgData name="Jee, Kangkook" userId="52832784-bd9f-4cfd-947b-6cb8258050c1" providerId="ADAL" clId="{0A5E727A-76A4-1643-AE75-287887243E61}" dt="2022-01-18T21:49:14.230" v="225"/>
        <pc:sldMkLst>
          <pc:docMk/>
          <pc:sldMk cId="3460629544" sldId="497"/>
        </pc:sldMkLst>
        <pc:inkChg chg="add">
          <ac:chgData name="Jee, Kangkook" userId="52832784-bd9f-4cfd-947b-6cb8258050c1" providerId="ADAL" clId="{0A5E727A-76A4-1643-AE75-287887243E61}" dt="2022-01-18T21:49:14.230" v="225"/>
          <ac:inkMkLst>
            <pc:docMk/>
            <pc:sldMk cId="3460629544" sldId="497"/>
            <ac:inkMk id="5" creationId="{966CAEE6-B474-064F-B17C-83872E82E92B}"/>
          </ac:inkMkLst>
        </pc:inkChg>
      </pc:sldChg>
      <pc:sldChg chg="addSp">
        <pc:chgData name="Jee, Kangkook" userId="52832784-bd9f-4cfd-947b-6cb8258050c1" providerId="ADAL" clId="{0A5E727A-76A4-1643-AE75-287887243E61}" dt="2022-01-18T21:49:14.230" v="225"/>
        <pc:sldMkLst>
          <pc:docMk/>
          <pc:sldMk cId="235140297" sldId="498"/>
        </pc:sldMkLst>
        <pc:inkChg chg="add">
          <ac:chgData name="Jee, Kangkook" userId="52832784-bd9f-4cfd-947b-6cb8258050c1" providerId="ADAL" clId="{0A5E727A-76A4-1643-AE75-287887243E61}" dt="2022-01-18T21:49:14.230" v="225"/>
          <ac:inkMkLst>
            <pc:docMk/>
            <pc:sldMk cId="235140297" sldId="498"/>
            <ac:inkMk id="5" creationId="{7B1EF6C3-AE67-B54E-8AE0-C0D3E8FC8BD6}"/>
          </ac:inkMkLst>
        </pc:inkChg>
      </pc:sldChg>
      <pc:sldChg chg="addSp">
        <pc:chgData name="Jee, Kangkook" userId="52832784-bd9f-4cfd-947b-6cb8258050c1" providerId="ADAL" clId="{0A5E727A-76A4-1643-AE75-287887243E61}" dt="2022-01-18T21:49:14.230" v="225"/>
        <pc:sldMkLst>
          <pc:docMk/>
          <pc:sldMk cId="1804637906" sldId="499"/>
        </pc:sldMkLst>
        <pc:inkChg chg="add">
          <ac:chgData name="Jee, Kangkook" userId="52832784-bd9f-4cfd-947b-6cb8258050c1" providerId="ADAL" clId="{0A5E727A-76A4-1643-AE75-287887243E61}" dt="2022-01-18T21:49:14.230" v="225"/>
          <ac:inkMkLst>
            <pc:docMk/>
            <pc:sldMk cId="1804637906" sldId="499"/>
            <ac:inkMk id="3" creationId="{8040F78C-C2A7-584D-BAE1-567E14E947DE}"/>
          </ac:inkMkLst>
        </pc:inkChg>
      </pc:sldChg>
      <pc:sldChg chg="addSp">
        <pc:chgData name="Jee, Kangkook" userId="52832784-bd9f-4cfd-947b-6cb8258050c1" providerId="ADAL" clId="{0A5E727A-76A4-1643-AE75-287887243E61}" dt="2022-01-18T21:49:14.230" v="225"/>
        <pc:sldMkLst>
          <pc:docMk/>
          <pc:sldMk cId="1227085414" sldId="500"/>
        </pc:sldMkLst>
        <pc:inkChg chg="add">
          <ac:chgData name="Jee, Kangkook" userId="52832784-bd9f-4cfd-947b-6cb8258050c1" providerId="ADAL" clId="{0A5E727A-76A4-1643-AE75-287887243E61}" dt="2022-01-18T21:49:14.230" v="225"/>
          <ac:inkMkLst>
            <pc:docMk/>
            <pc:sldMk cId="1227085414" sldId="500"/>
            <ac:inkMk id="2" creationId="{0FD48A60-FB38-324B-9A06-C9CD1625381D}"/>
          </ac:inkMkLst>
        </pc:inkChg>
      </pc:sldChg>
    </pc:docChg>
  </pc:docChgLst>
  <pc:docChgLst>
    <pc:chgData name="Jee, Kangkook" userId="52832784-bd9f-4cfd-947b-6cb8258050c1" providerId="ADAL" clId="{E498D9E1-1EA7-F647-894B-973CBF41FE07}"/>
    <pc:docChg chg="undo custSel addSld delSld modSld">
      <pc:chgData name="Jee, Kangkook" userId="52832784-bd9f-4cfd-947b-6cb8258050c1" providerId="ADAL" clId="{E498D9E1-1EA7-F647-894B-973CBF41FE07}" dt="2023-01-17T15:11:43.302" v="459" actId="1076"/>
      <pc:docMkLst>
        <pc:docMk/>
      </pc:docMkLst>
      <pc:sldChg chg="delSp modSp mod">
        <pc:chgData name="Jee, Kangkook" userId="52832784-bd9f-4cfd-947b-6cb8258050c1" providerId="ADAL" clId="{E498D9E1-1EA7-F647-894B-973CBF41FE07}" dt="2023-01-13T11:27:24.885" v="8" actId="20577"/>
        <pc:sldMkLst>
          <pc:docMk/>
          <pc:sldMk cId="2600238242" sldId="349"/>
        </pc:sldMkLst>
        <pc:spChg chg="mod">
          <ac:chgData name="Jee, Kangkook" userId="52832784-bd9f-4cfd-947b-6cb8258050c1" providerId="ADAL" clId="{E498D9E1-1EA7-F647-894B-973CBF41FE07}" dt="2023-01-13T11:27:24.885" v="8" actId="20577"/>
          <ac:spMkLst>
            <pc:docMk/>
            <pc:sldMk cId="2600238242" sldId="349"/>
            <ac:spMk id="4" creationId="{00000000-0000-0000-0000-000000000000}"/>
          </ac:spMkLst>
        </pc:spChg>
        <pc:inkChg chg="del">
          <ac:chgData name="Jee, Kangkook" userId="52832784-bd9f-4cfd-947b-6cb8258050c1" providerId="ADAL" clId="{E498D9E1-1EA7-F647-894B-973CBF41FE07}" dt="2023-01-13T11:27:16.405" v="0" actId="478"/>
          <ac:inkMkLst>
            <pc:docMk/>
            <pc:sldMk cId="2600238242" sldId="349"/>
            <ac:inkMk id="5" creationId="{AEDB104F-08A3-8542-89ED-841CE42FE08C}"/>
          </ac:inkMkLst>
        </pc:inkChg>
      </pc:sldChg>
      <pc:sldChg chg="modSp mod">
        <pc:chgData name="Jee, Kangkook" userId="52832784-bd9f-4cfd-947b-6cb8258050c1" providerId="ADAL" clId="{E498D9E1-1EA7-F647-894B-973CBF41FE07}" dt="2023-01-17T15:01:42.641" v="65" actId="20577"/>
        <pc:sldMkLst>
          <pc:docMk/>
          <pc:sldMk cId="3097723003" sldId="360"/>
        </pc:sldMkLst>
        <pc:spChg chg="mod">
          <ac:chgData name="Jee, Kangkook" userId="52832784-bd9f-4cfd-947b-6cb8258050c1" providerId="ADAL" clId="{E498D9E1-1EA7-F647-894B-973CBF41FE07}" dt="2023-01-17T15:01:42.641" v="65" actId="20577"/>
          <ac:spMkLst>
            <pc:docMk/>
            <pc:sldMk cId="3097723003" sldId="360"/>
            <ac:spMk id="3" creationId="{00000000-0000-0000-0000-000000000000}"/>
          </ac:spMkLst>
        </pc:spChg>
      </pc:sldChg>
      <pc:sldChg chg="addSp modSp mod">
        <pc:chgData name="Jee, Kangkook" userId="52832784-bd9f-4cfd-947b-6cb8258050c1" providerId="ADAL" clId="{E498D9E1-1EA7-F647-894B-973CBF41FE07}" dt="2023-01-17T15:10:37.952" v="450" actId="1076"/>
        <pc:sldMkLst>
          <pc:docMk/>
          <pc:sldMk cId="1360109720" sldId="381"/>
        </pc:sldMkLst>
        <pc:picChg chg="add mod">
          <ac:chgData name="Jee, Kangkook" userId="52832784-bd9f-4cfd-947b-6cb8258050c1" providerId="ADAL" clId="{E498D9E1-1EA7-F647-894B-973CBF41FE07}" dt="2023-01-17T15:10:37.952" v="450" actId="1076"/>
          <ac:picMkLst>
            <pc:docMk/>
            <pc:sldMk cId="1360109720" sldId="381"/>
            <ac:picMk id="5" creationId="{874CFB3B-C670-23DF-A0E3-62776AA45C78}"/>
          </ac:picMkLst>
        </pc:picChg>
      </pc:sldChg>
      <pc:sldChg chg="addSp delSp modSp mod modShow">
        <pc:chgData name="Jee, Kangkook" userId="52832784-bd9f-4cfd-947b-6cb8258050c1" providerId="ADAL" clId="{E498D9E1-1EA7-F647-894B-973CBF41FE07}" dt="2023-01-17T15:11:43.302" v="459" actId="1076"/>
        <pc:sldMkLst>
          <pc:docMk/>
          <pc:sldMk cId="2185653111" sldId="397"/>
        </pc:sldMkLst>
        <pc:spChg chg="mod">
          <ac:chgData name="Jee, Kangkook" userId="52832784-bd9f-4cfd-947b-6cb8258050c1" providerId="ADAL" clId="{E498D9E1-1EA7-F647-894B-973CBF41FE07}" dt="2023-01-17T15:05:11.148" v="276" actId="13926"/>
          <ac:spMkLst>
            <pc:docMk/>
            <pc:sldMk cId="2185653111" sldId="397"/>
            <ac:spMk id="3" creationId="{A8F94B43-0648-3F47-A902-2490376F44CB}"/>
          </ac:spMkLst>
        </pc:spChg>
        <pc:spChg chg="add mod">
          <ac:chgData name="Jee, Kangkook" userId="52832784-bd9f-4cfd-947b-6cb8258050c1" providerId="ADAL" clId="{E498D9E1-1EA7-F647-894B-973CBF41FE07}" dt="2023-01-17T15:05:01.058" v="275" actId="14100"/>
          <ac:spMkLst>
            <pc:docMk/>
            <pc:sldMk cId="2185653111" sldId="397"/>
            <ac:spMk id="6" creationId="{5CF85DCE-8314-26B0-1337-F5DC32D95F38}"/>
          </ac:spMkLst>
        </pc:spChg>
        <pc:spChg chg="add del mod">
          <ac:chgData name="Jee, Kangkook" userId="52832784-bd9f-4cfd-947b-6cb8258050c1" providerId="ADAL" clId="{E498D9E1-1EA7-F647-894B-973CBF41FE07}" dt="2023-01-17T15:11:29.803" v="455" actId="478"/>
          <ac:spMkLst>
            <pc:docMk/>
            <pc:sldMk cId="2185653111" sldId="397"/>
            <ac:spMk id="7" creationId="{A2B91DF3-ACC3-D8BB-D9E3-F24424355116}"/>
          </ac:spMkLst>
        </pc:spChg>
        <pc:picChg chg="add mod">
          <ac:chgData name="Jee, Kangkook" userId="52832784-bd9f-4cfd-947b-6cb8258050c1" providerId="ADAL" clId="{E498D9E1-1EA7-F647-894B-973CBF41FE07}" dt="2023-01-17T15:11:43.302" v="459" actId="1076"/>
          <ac:picMkLst>
            <pc:docMk/>
            <pc:sldMk cId="2185653111" sldId="397"/>
            <ac:picMk id="8" creationId="{33DF04E9-E9C6-0161-526B-EDE2E040D21D}"/>
          </ac:picMkLst>
        </pc:picChg>
      </pc:sldChg>
      <pc:sldChg chg="modSp mod">
        <pc:chgData name="Jee, Kangkook" userId="52832784-bd9f-4cfd-947b-6cb8258050c1" providerId="ADAL" clId="{E498D9E1-1EA7-F647-894B-973CBF41FE07}" dt="2023-01-17T15:10:49.028" v="454" actId="15"/>
        <pc:sldMkLst>
          <pc:docMk/>
          <pc:sldMk cId="3968299763" sldId="402"/>
        </pc:sldMkLst>
        <pc:spChg chg="mod">
          <ac:chgData name="Jee, Kangkook" userId="52832784-bd9f-4cfd-947b-6cb8258050c1" providerId="ADAL" clId="{E498D9E1-1EA7-F647-894B-973CBF41FE07}" dt="2023-01-17T15:10:49.028" v="454" actId="15"/>
          <ac:spMkLst>
            <pc:docMk/>
            <pc:sldMk cId="3968299763" sldId="402"/>
            <ac:spMk id="3" creationId="{E890E355-AAA8-9148-9F47-08C5BC5A4B3E}"/>
          </ac:spMkLst>
        </pc:spChg>
      </pc:sldChg>
      <pc:sldChg chg="addSp delSp modSp mod modShow">
        <pc:chgData name="Jee, Kangkook" userId="52832784-bd9f-4cfd-947b-6cb8258050c1" providerId="ADAL" clId="{E498D9E1-1EA7-F647-894B-973CBF41FE07}" dt="2023-01-17T15:09:59.201" v="446" actId="729"/>
        <pc:sldMkLst>
          <pc:docMk/>
          <pc:sldMk cId="3125011078" sldId="1276"/>
        </pc:sldMkLst>
        <pc:spChg chg="mod">
          <ac:chgData name="Jee, Kangkook" userId="52832784-bd9f-4cfd-947b-6cb8258050c1" providerId="ADAL" clId="{E498D9E1-1EA7-F647-894B-973CBF41FE07}" dt="2023-01-17T15:09:53.581" v="445" actId="20577"/>
          <ac:spMkLst>
            <pc:docMk/>
            <pc:sldMk cId="3125011078" sldId="1276"/>
            <ac:spMk id="3" creationId="{5586EA08-17C9-4957-4D9F-BED008508A50}"/>
          </ac:spMkLst>
        </pc:spChg>
        <pc:spChg chg="add del">
          <ac:chgData name="Jee, Kangkook" userId="52832784-bd9f-4cfd-947b-6cb8258050c1" providerId="ADAL" clId="{E498D9E1-1EA7-F647-894B-973CBF41FE07}" dt="2023-01-17T15:07:30.732" v="320" actId="22"/>
          <ac:spMkLst>
            <pc:docMk/>
            <pc:sldMk cId="3125011078" sldId="1276"/>
            <ac:spMk id="6" creationId="{DCDD8515-2BFC-A054-3B25-2BEA5DB8006E}"/>
          </ac:spMkLst>
        </pc:spChg>
        <pc:spChg chg="add mod">
          <ac:chgData name="Jee, Kangkook" userId="52832784-bd9f-4cfd-947b-6cb8258050c1" providerId="ADAL" clId="{E498D9E1-1EA7-F647-894B-973CBF41FE07}" dt="2023-01-17T15:08:56.651" v="344"/>
          <ac:spMkLst>
            <pc:docMk/>
            <pc:sldMk cId="3125011078" sldId="1276"/>
            <ac:spMk id="7" creationId="{9F67DDC9-262A-581F-6E70-59D8D1ED1DC6}"/>
          </ac:spMkLst>
        </pc:spChg>
        <pc:spChg chg="add mod">
          <ac:chgData name="Jee, Kangkook" userId="52832784-bd9f-4cfd-947b-6cb8258050c1" providerId="ADAL" clId="{E498D9E1-1EA7-F647-894B-973CBF41FE07}" dt="2023-01-17T15:09:17.644" v="360" actId="20577"/>
          <ac:spMkLst>
            <pc:docMk/>
            <pc:sldMk cId="3125011078" sldId="1276"/>
            <ac:spMk id="8" creationId="{F1783A88-47F7-14B6-7C5E-6C4BCB180C72}"/>
          </ac:spMkLst>
        </pc:spChg>
        <pc:picChg chg="add mod">
          <ac:chgData name="Jee, Kangkook" userId="52832784-bd9f-4cfd-947b-6cb8258050c1" providerId="ADAL" clId="{E498D9E1-1EA7-F647-894B-973CBF41FE07}" dt="2023-01-17T15:08:12.207" v="334" actId="1076"/>
          <ac:picMkLst>
            <pc:docMk/>
            <pc:sldMk cId="3125011078" sldId="1276"/>
            <ac:picMk id="1026" creationId="{9664B36F-AF2B-5E68-FB29-420B7DB629B9}"/>
          </ac:picMkLst>
        </pc:picChg>
        <pc:picChg chg="add mod">
          <ac:chgData name="Jee, Kangkook" userId="52832784-bd9f-4cfd-947b-6cb8258050c1" providerId="ADAL" clId="{E498D9E1-1EA7-F647-894B-973CBF41FE07}" dt="2023-01-17T15:08:09.778" v="333" actId="1076"/>
          <ac:picMkLst>
            <pc:docMk/>
            <pc:sldMk cId="3125011078" sldId="1276"/>
            <ac:picMk id="1028" creationId="{6234BAF4-72C5-46C7-4B9B-9A8CE73401B9}"/>
          </ac:picMkLst>
        </pc:picChg>
      </pc:sldChg>
      <pc:sldChg chg="del">
        <pc:chgData name="Jee, Kangkook" userId="52832784-bd9f-4cfd-947b-6cb8258050c1" providerId="ADAL" clId="{E498D9E1-1EA7-F647-894B-973CBF41FE07}" dt="2023-01-17T15:00:37.508" v="10" actId="2696"/>
        <pc:sldMkLst>
          <pc:docMk/>
          <pc:sldMk cId="4047188652" sldId="1277"/>
        </pc:sldMkLst>
      </pc:sldChg>
      <pc:sldChg chg="addSp modSp add mod">
        <pc:chgData name="Jee, Kangkook" userId="52832784-bd9f-4cfd-947b-6cb8258050c1" providerId="ADAL" clId="{E498D9E1-1EA7-F647-894B-973CBF41FE07}" dt="2023-01-17T15:03:27.997" v="171" actId="1076"/>
        <pc:sldMkLst>
          <pc:docMk/>
          <pc:sldMk cId="3611392041" sldId="1281"/>
        </pc:sldMkLst>
        <pc:spChg chg="add mod">
          <ac:chgData name="Jee, Kangkook" userId="52832784-bd9f-4cfd-947b-6cb8258050c1" providerId="ADAL" clId="{E498D9E1-1EA7-F647-894B-973CBF41FE07}" dt="2023-01-17T15:03:27.997" v="171" actId="1076"/>
          <ac:spMkLst>
            <pc:docMk/>
            <pc:sldMk cId="3611392041" sldId="1281"/>
            <ac:spMk id="3" creationId="{4F828224-0F6A-8318-193F-9E5B6338B959}"/>
          </ac:spMkLst>
        </pc:spChg>
        <pc:spChg chg="mod">
          <ac:chgData name="Jee, Kangkook" userId="52832784-bd9f-4cfd-947b-6cb8258050c1" providerId="ADAL" clId="{E498D9E1-1EA7-F647-894B-973CBF41FE07}" dt="2023-01-17T15:03:00.032" v="129" actId="20577"/>
          <ac:spMkLst>
            <pc:docMk/>
            <pc:sldMk cId="3611392041" sldId="1281"/>
            <ac:spMk id="12" creationId="{251D80E3-8A78-654F-8ACA-DF288C1DB844}"/>
          </ac:spMkLst>
        </pc:spChg>
        <pc:picChg chg="mod">
          <ac:chgData name="Jee, Kangkook" userId="52832784-bd9f-4cfd-947b-6cb8258050c1" providerId="ADAL" clId="{E498D9E1-1EA7-F647-894B-973CBF41FE07}" dt="2023-01-17T15:03:04.509" v="130" actId="1076"/>
          <ac:picMkLst>
            <pc:docMk/>
            <pc:sldMk cId="3611392041" sldId="1281"/>
            <ac:picMk id="5" creationId="{66EE2911-6648-EFEC-52F4-E47BFFFE7F39}"/>
          </ac:picMkLst>
        </pc:picChg>
      </pc:sldChg>
    </pc:docChg>
  </pc:docChgLst>
  <pc:docChgLst>
    <pc:chgData name="Jee, Kangkook" userId="52832784-bd9f-4cfd-947b-6cb8258050c1" providerId="ADAL" clId="{2A5FEF12-1A81-4B5E-8B0A-7E0C14E8D543}"/>
    <pc:docChg chg="undo custSel addSld delSld modSld">
      <pc:chgData name="Jee, Kangkook" userId="52832784-bd9f-4cfd-947b-6cb8258050c1" providerId="ADAL" clId="{2A5FEF12-1A81-4B5E-8B0A-7E0C14E8D543}" dt="2023-01-17T04:34:28.213" v="1179"/>
      <pc:docMkLst>
        <pc:docMk/>
      </pc:docMkLst>
      <pc:sldChg chg="modSp mod">
        <pc:chgData name="Jee, Kangkook" userId="52832784-bd9f-4cfd-947b-6cb8258050c1" providerId="ADAL" clId="{2A5FEF12-1A81-4B5E-8B0A-7E0C14E8D543}" dt="2023-01-14T12:46:30.780" v="3" actId="20577"/>
        <pc:sldMkLst>
          <pc:docMk/>
          <pc:sldMk cId="148188794" sldId="256"/>
        </pc:sldMkLst>
        <pc:spChg chg="mod">
          <ac:chgData name="Jee, Kangkook" userId="52832784-bd9f-4cfd-947b-6cb8258050c1" providerId="ADAL" clId="{2A5FEF12-1A81-4B5E-8B0A-7E0C14E8D543}" dt="2023-01-14T12:46:30.780" v="3" actId="20577"/>
          <ac:spMkLst>
            <pc:docMk/>
            <pc:sldMk cId="148188794" sldId="256"/>
            <ac:spMk id="3" creationId="{F99A993E-8AC1-1144-BB84-2922B377E00C}"/>
          </ac:spMkLst>
        </pc:spChg>
      </pc:sldChg>
      <pc:sldChg chg="modSp mod">
        <pc:chgData name="Jee, Kangkook" userId="52832784-bd9f-4cfd-947b-6cb8258050c1" providerId="ADAL" clId="{2A5FEF12-1A81-4B5E-8B0A-7E0C14E8D543}" dt="2023-01-14T13:44:05.450" v="799" actId="20577"/>
        <pc:sldMkLst>
          <pc:docMk/>
          <pc:sldMk cId="2300593176" sldId="345"/>
        </pc:sldMkLst>
        <pc:spChg chg="mod">
          <ac:chgData name="Jee, Kangkook" userId="52832784-bd9f-4cfd-947b-6cb8258050c1" providerId="ADAL" clId="{2A5FEF12-1A81-4B5E-8B0A-7E0C14E8D543}" dt="2023-01-14T13:44:05.450" v="799" actId="20577"/>
          <ac:spMkLst>
            <pc:docMk/>
            <pc:sldMk cId="2300593176" sldId="345"/>
            <ac:spMk id="3" creationId="{00000000-0000-0000-0000-000000000000}"/>
          </ac:spMkLst>
        </pc:spChg>
      </pc:sldChg>
      <pc:sldChg chg="modSp mod">
        <pc:chgData name="Jee, Kangkook" userId="52832784-bd9f-4cfd-947b-6cb8258050c1" providerId="ADAL" clId="{2A5FEF12-1A81-4B5E-8B0A-7E0C14E8D543}" dt="2023-01-14T12:58:22.701" v="375" actId="14100"/>
        <pc:sldMkLst>
          <pc:docMk/>
          <pc:sldMk cId="3875827628" sldId="346"/>
        </pc:sldMkLst>
        <pc:spChg chg="mod">
          <ac:chgData name="Jee, Kangkook" userId="52832784-bd9f-4cfd-947b-6cb8258050c1" providerId="ADAL" clId="{2A5FEF12-1A81-4B5E-8B0A-7E0C14E8D543}" dt="2023-01-14T12:58:22.701" v="375" actId="14100"/>
          <ac:spMkLst>
            <pc:docMk/>
            <pc:sldMk cId="3875827628" sldId="346"/>
            <ac:spMk id="3" creationId="{00000000-0000-0000-0000-000000000000}"/>
          </ac:spMkLst>
        </pc:spChg>
        <pc:picChg chg="mod">
          <ac:chgData name="Jee, Kangkook" userId="52832784-bd9f-4cfd-947b-6cb8258050c1" providerId="ADAL" clId="{2A5FEF12-1A81-4B5E-8B0A-7E0C14E8D543}" dt="2023-01-14T12:57:33.643" v="334" actId="1076"/>
          <ac:picMkLst>
            <pc:docMk/>
            <pc:sldMk cId="3875827628" sldId="346"/>
            <ac:picMk id="5" creationId="{28F3E58F-45AF-C74C-9683-CE4A1B719D13}"/>
          </ac:picMkLst>
        </pc:picChg>
      </pc:sldChg>
      <pc:sldChg chg="modSp mod modShow">
        <pc:chgData name="Jee, Kangkook" userId="52832784-bd9f-4cfd-947b-6cb8258050c1" providerId="ADAL" clId="{2A5FEF12-1A81-4B5E-8B0A-7E0C14E8D543}" dt="2023-01-17T04:06:55.769" v="1168" actId="20577"/>
        <pc:sldMkLst>
          <pc:docMk/>
          <pc:sldMk cId="3927628596" sldId="348"/>
        </pc:sldMkLst>
        <pc:spChg chg="mod">
          <ac:chgData name="Jee, Kangkook" userId="52832784-bd9f-4cfd-947b-6cb8258050c1" providerId="ADAL" clId="{2A5FEF12-1A81-4B5E-8B0A-7E0C14E8D543}" dt="2023-01-14T12:56:47.496" v="332" actId="1076"/>
          <ac:spMkLst>
            <pc:docMk/>
            <pc:sldMk cId="3927628596" sldId="348"/>
            <ac:spMk id="3" creationId="{00000000-0000-0000-0000-000000000000}"/>
          </ac:spMkLst>
        </pc:spChg>
        <pc:spChg chg="mod">
          <ac:chgData name="Jee, Kangkook" userId="52832784-bd9f-4cfd-947b-6cb8258050c1" providerId="ADAL" clId="{2A5FEF12-1A81-4B5E-8B0A-7E0C14E8D543}" dt="2023-01-14T12:55:20.300" v="320" actId="14100"/>
          <ac:spMkLst>
            <pc:docMk/>
            <pc:sldMk cId="3927628596" sldId="348"/>
            <ac:spMk id="6" creationId="{F5E4FDFE-21C6-8F4F-B5ED-15C941160C4E}"/>
          </ac:spMkLst>
        </pc:spChg>
        <pc:graphicFrameChg chg="mod modGraphic">
          <ac:chgData name="Jee, Kangkook" userId="52832784-bd9f-4cfd-947b-6cb8258050c1" providerId="ADAL" clId="{2A5FEF12-1A81-4B5E-8B0A-7E0C14E8D543}" dt="2023-01-17T04:06:55.769" v="1168" actId="20577"/>
          <ac:graphicFrameMkLst>
            <pc:docMk/>
            <pc:sldMk cId="3927628596" sldId="348"/>
            <ac:graphicFrameMk id="5" creationId="{A3363BCA-ED8B-514C-9111-09341880D866}"/>
          </ac:graphicFrameMkLst>
        </pc:graphicFrameChg>
      </pc:sldChg>
      <pc:sldChg chg="modSp mod">
        <pc:chgData name="Jee, Kangkook" userId="52832784-bd9f-4cfd-947b-6cb8258050c1" providerId="ADAL" clId="{2A5FEF12-1A81-4B5E-8B0A-7E0C14E8D543}" dt="2023-01-14T12:50:12.575" v="191" actId="20577"/>
        <pc:sldMkLst>
          <pc:docMk/>
          <pc:sldMk cId="2600238242" sldId="349"/>
        </pc:sldMkLst>
        <pc:spChg chg="mod">
          <ac:chgData name="Jee, Kangkook" userId="52832784-bd9f-4cfd-947b-6cb8258050c1" providerId="ADAL" clId="{2A5FEF12-1A81-4B5E-8B0A-7E0C14E8D543}" dt="2023-01-14T12:50:12.575" v="191" actId="20577"/>
          <ac:spMkLst>
            <pc:docMk/>
            <pc:sldMk cId="2600238242" sldId="349"/>
            <ac:spMk id="4" creationId="{00000000-0000-0000-0000-000000000000}"/>
          </ac:spMkLst>
        </pc:spChg>
      </pc:sldChg>
      <pc:sldChg chg="modSp mod">
        <pc:chgData name="Jee, Kangkook" userId="52832784-bd9f-4cfd-947b-6cb8258050c1" providerId="ADAL" clId="{2A5FEF12-1A81-4B5E-8B0A-7E0C14E8D543}" dt="2023-01-17T03:08:40.014" v="1165" actId="14100"/>
        <pc:sldMkLst>
          <pc:docMk/>
          <pc:sldMk cId="2985750280" sldId="355"/>
        </pc:sldMkLst>
        <pc:spChg chg="mod">
          <ac:chgData name="Jee, Kangkook" userId="52832784-bd9f-4cfd-947b-6cb8258050c1" providerId="ADAL" clId="{2A5FEF12-1A81-4B5E-8B0A-7E0C14E8D543}" dt="2023-01-17T03:08:30.769" v="1163" actId="207"/>
          <ac:spMkLst>
            <pc:docMk/>
            <pc:sldMk cId="2985750280" sldId="355"/>
            <ac:spMk id="5" creationId="{815B7E77-FA36-0044-AA3D-8B9384E82562}"/>
          </ac:spMkLst>
        </pc:spChg>
        <pc:picChg chg="mod">
          <ac:chgData name="Jee, Kangkook" userId="52832784-bd9f-4cfd-947b-6cb8258050c1" providerId="ADAL" clId="{2A5FEF12-1A81-4B5E-8B0A-7E0C14E8D543}" dt="2023-01-17T03:08:40.014" v="1165" actId="14100"/>
          <ac:picMkLst>
            <pc:docMk/>
            <pc:sldMk cId="2985750280" sldId="355"/>
            <ac:picMk id="7" creationId="{EBD92C56-CCA0-D34E-9B87-D9758B5E85C8}"/>
          </ac:picMkLst>
        </pc:picChg>
      </pc:sldChg>
      <pc:sldChg chg="modSp mod">
        <pc:chgData name="Jee, Kangkook" userId="52832784-bd9f-4cfd-947b-6cb8258050c1" providerId="ADAL" clId="{2A5FEF12-1A81-4B5E-8B0A-7E0C14E8D543}" dt="2023-01-14T13:34:15.881" v="680" actId="20577"/>
        <pc:sldMkLst>
          <pc:docMk/>
          <pc:sldMk cId="3097723003" sldId="360"/>
        </pc:sldMkLst>
        <pc:spChg chg="mod">
          <ac:chgData name="Jee, Kangkook" userId="52832784-bd9f-4cfd-947b-6cb8258050c1" providerId="ADAL" clId="{2A5FEF12-1A81-4B5E-8B0A-7E0C14E8D543}" dt="2023-01-14T13:34:15.881" v="680" actId="20577"/>
          <ac:spMkLst>
            <pc:docMk/>
            <pc:sldMk cId="3097723003" sldId="360"/>
            <ac:spMk id="3" creationId="{00000000-0000-0000-0000-000000000000}"/>
          </ac:spMkLst>
        </pc:spChg>
      </pc:sldChg>
      <pc:sldChg chg="modSp modNotesTx">
        <pc:chgData name="Jee, Kangkook" userId="52832784-bd9f-4cfd-947b-6cb8258050c1" providerId="ADAL" clId="{2A5FEF12-1A81-4B5E-8B0A-7E0C14E8D543}" dt="2023-01-14T13:00:23.557" v="481" actId="20577"/>
        <pc:sldMkLst>
          <pc:docMk/>
          <pc:sldMk cId="12422491" sldId="361"/>
        </pc:sldMkLst>
        <pc:spChg chg="mod">
          <ac:chgData name="Jee, Kangkook" userId="52832784-bd9f-4cfd-947b-6cb8258050c1" providerId="ADAL" clId="{2A5FEF12-1A81-4B5E-8B0A-7E0C14E8D543}" dt="2023-01-14T13:00:07.209" v="451" actId="20577"/>
          <ac:spMkLst>
            <pc:docMk/>
            <pc:sldMk cId="12422491" sldId="361"/>
            <ac:spMk id="3" creationId="{00000000-0000-0000-0000-000000000000}"/>
          </ac:spMkLst>
        </pc:spChg>
      </pc:sldChg>
      <pc:sldChg chg="delSp modSp mod">
        <pc:chgData name="Jee, Kangkook" userId="52832784-bd9f-4cfd-947b-6cb8258050c1" providerId="ADAL" clId="{2A5FEF12-1A81-4B5E-8B0A-7E0C14E8D543}" dt="2023-01-14T13:10:09.216" v="487" actId="113"/>
        <pc:sldMkLst>
          <pc:docMk/>
          <pc:sldMk cId="2698514775" sldId="363"/>
        </pc:sldMkLst>
        <pc:spChg chg="mod">
          <ac:chgData name="Jee, Kangkook" userId="52832784-bd9f-4cfd-947b-6cb8258050c1" providerId="ADAL" clId="{2A5FEF12-1A81-4B5E-8B0A-7E0C14E8D543}" dt="2023-01-14T13:10:09.216" v="487" actId="113"/>
          <ac:spMkLst>
            <pc:docMk/>
            <pc:sldMk cId="2698514775" sldId="363"/>
            <ac:spMk id="3" creationId="{00000000-0000-0000-0000-000000000000}"/>
          </ac:spMkLst>
        </pc:spChg>
        <pc:inkChg chg="del">
          <ac:chgData name="Jee, Kangkook" userId="52832784-bd9f-4cfd-947b-6cb8258050c1" providerId="ADAL" clId="{2A5FEF12-1A81-4B5E-8B0A-7E0C14E8D543}" dt="2023-01-14T13:00:28.149" v="482" actId="478"/>
          <ac:inkMkLst>
            <pc:docMk/>
            <pc:sldMk cId="2698514775" sldId="363"/>
            <ac:inkMk id="5" creationId="{FDBDF83F-4236-B140-852A-C7131613F3D6}"/>
          </ac:inkMkLst>
        </pc:inkChg>
      </pc:sldChg>
      <pc:sldChg chg="modSp mod">
        <pc:chgData name="Jee, Kangkook" userId="52832784-bd9f-4cfd-947b-6cb8258050c1" providerId="ADAL" clId="{2A5FEF12-1A81-4B5E-8B0A-7E0C14E8D543}" dt="2023-01-14T13:32:00.041" v="610" actId="113"/>
        <pc:sldMkLst>
          <pc:docMk/>
          <pc:sldMk cId="807524756" sldId="365"/>
        </pc:sldMkLst>
        <pc:spChg chg="mod">
          <ac:chgData name="Jee, Kangkook" userId="52832784-bd9f-4cfd-947b-6cb8258050c1" providerId="ADAL" clId="{2A5FEF12-1A81-4B5E-8B0A-7E0C14E8D543}" dt="2023-01-14T13:32:00.041" v="610" actId="113"/>
          <ac:spMkLst>
            <pc:docMk/>
            <pc:sldMk cId="807524756" sldId="365"/>
            <ac:spMk id="3" creationId="{00000000-0000-0000-0000-000000000000}"/>
          </ac:spMkLst>
        </pc:spChg>
      </pc:sldChg>
      <pc:sldChg chg="modSp mod">
        <pc:chgData name="Jee, Kangkook" userId="52832784-bd9f-4cfd-947b-6cb8258050c1" providerId="ADAL" clId="{2A5FEF12-1A81-4B5E-8B0A-7E0C14E8D543}" dt="2023-01-14T13:44:26.053" v="800" actId="1076"/>
        <pc:sldMkLst>
          <pc:docMk/>
          <pc:sldMk cId="2311529973" sldId="370"/>
        </pc:sldMkLst>
        <pc:picChg chg="mod">
          <ac:chgData name="Jee, Kangkook" userId="52832784-bd9f-4cfd-947b-6cb8258050c1" providerId="ADAL" clId="{2A5FEF12-1A81-4B5E-8B0A-7E0C14E8D543}" dt="2023-01-14T13:44:26.053" v="800" actId="1076"/>
          <ac:picMkLst>
            <pc:docMk/>
            <pc:sldMk cId="2311529973" sldId="370"/>
            <ac:picMk id="5" creationId="{00000000-0000-0000-0000-000000000000}"/>
          </ac:picMkLst>
        </pc:picChg>
      </pc:sldChg>
      <pc:sldChg chg="add">
        <pc:chgData name="Jee, Kangkook" userId="52832784-bd9f-4cfd-947b-6cb8258050c1" providerId="ADAL" clId="{2A5FEF12-1A81-4B5E-8B0A-7E0C14E8D543}" dt="2023-01-17T04:34:28.213" v="1179"/>
        <pc:sldMkLst>
          <pc:docMk/>
          <pc:sldMk cId="356808827" sldId="374"/>
        </pc:sldMkLst>
      </pc:sldChg>
      <pc:sldChg chg="add del">
        <pc:chgData name="Jee, Kangkook" userId="52832784-bd9f-4cfd-947b-6cb8258050c1" providerId="ADAL" clId="{2A5FEF12-1A81-4B5E-8B0A-7E0C14E8D543}" dt="2023-01-17T04:28:24.490" v="1172"/>
        <pc:sldMkLst>
          <pc:docMk/>
          <pc:sldMk cId="796161582" sldId="374"/>
        </pc:sldMkLst>
      </pc:sldChg>
      <pc:sldChg chg="delSp modSp del mod">
        <pc:chgData name="Jee, Kangkook" userId="52832784-bd9f-4cfd-947b-6cb8258050c1" providerId="ADAL" clId="{2A5FEF12-1A81-4B5E-8B0A-7E0C14E8D543}" dt="2023-01-17T04:28:12.107" v="1170" actId="2696"/>
        <pc:sldMkLst>
          <pc:docMk/>
          <pc:sldMk cId="1222604083" sldId="374"/>
        </pc:sldMkLst>
        <pc:spChg chg="mod">
          <ac:chgData name="Jee, Kangkook" userId="52832784-bd9f-4cfd-947b-6cb8258050c1" providerId="ADAL" clId="{2A5FEF12-1A81-4B5E-8B0A-7E0C14E8D543}" dt="2023-01-14T13:38:48.524" v="709" actId="27636"/>
          <ac:spMkLst>
            <pc:docMk/>
            <pc:sldMk cId="1222604083" sldId="374"/>
            <ac:spMk id="3" creationId="{00000000-0000-0000-0000-000000000000}"/>
          </ac:spMkLst>
        </pc:spChg>
        <pc:inkChg chg="del">
          <ac:chgData name="Jee, Kangkook" userId="52832784-bd9f-4cfd-947b-6cb8258050c1" providerId="ADAL" clId="{2A5FEF12-1A81-4B5E-8B0A-7E0C14E8D543}" dt="2023-01-14T13:36:58.228" v="695" actId="478"/>
          <ac:inkMkLst>
            <pc:docMk/>
            <pc:sldMk cId="1222604083" sldId="374"/>
            <ac:inkMk id="5" creationId="{47051DDE-CDCE-4F41-9644-8A9239F5A8DF}"/>
          </ac:inkMkLst>
        </pc:inkChg>
      </pc:sldChg>
      <pc:sldChg chg="add del">
        <pc:chgData name="Jee, Kangkook" userId="52832784-bd9f-4cfd-947b-6cb8258050c1" providerId="ADAL" clId="{2A5FEF12-1A81-4B5E-8B0A-7E0C14E8D543}" dt="2023-01-17T04:34:20.657" v="1178" actId="2696"/>
        <pc:sldMkLst>
          <pc:docMk/>
          <pc:sldMk cId="2547229935" sldId="374"/>
        </pc:sldMkLst>
      </pc:sldChg>
      <pc:sldChg chg="modSp mod">
        <pc:chgData name="Jee, Kangkook" userId="52832784-bd9f-4cfd-947b-6cb8258050c1" providerId="ADAL" clId="{2A5FEF12-1A81-4B5E-8B0A-7E0C14E8D543}" dt="2023-01-17T04:32:35.032" v="1176" actId="20577"/>
        <pc:sldMkLst>
          <pc:docMk/>
          <pc:sldMk cId="1385600911" sldId="377"/>
        </pc:sldMkLst>
        <pc:spChg chg="mod">
          <ac:chgData name="Jee, Kangkook" userId="52832784-bd9f-4cfd-947b-6cb8258050c1" providerId="ADAL" clId="{2A5FEF12-1A81-4B5E-8B0A-7E0C14E8D543}" dt="2023-01-17T04:32:35.032" v="1176" actId="20577"/>
          <ac:spMkLst>
            <pc:docMk/>
            <pc:sldMk cId="1385600911" sldId="377"/>
            <ac:spMk id="3" creationId="{00000000-0000-0000-0000-000000000000}"/>
          </ac:spMkLst>
        </pc:spChg>
      </pc:sldChg>
      <pc:sldChg chg="add del">
        <pc:chgData name="Jee, Kangkook" userId="52832784-bd9f-4cfd-947b-6cb8258050c1" providerId="ADAL" clId="{2A5FEF12-1A81-4B5E-8B0A-7E0C14E8D543}" dt="2023-01-17T04:28:24.490" v="1172"/>
        <pc:sldMkLst>
          <pc:docMk/>
          <pc:sldMk cId="989965954" sldId="381"/>
        </pc:sldMkLst>
      </pc:sldChg>
      <pc:sldChg chg="add">
        <pc:chgData name="Jee, Kangkook" userId="52832784-bd9f-4cfd-947b-6cb8258050c1" providerId="ADAL" clId="{2A5FEF12-1A81-4B5E-8B0A-7E0C14E8D543}" dt="2023-01-17T04:28:28.898" v="1173"/>
        <pc:sldMkLst>
          <pc:docMk/>
          <pc:sldMk cId="1360109720" sldId="381"/>
        </pc:sldMkLst>
      </pc:sldChg>
      <pc:sldChg chg="del">
        <pc:chgData name="Jee, Kangkook" userId="52832784-bd9f-4cfd-947b-6cb8258050c1" providerId="ADAL" clId="{2A5FEF12-1A81-4B5E-8B0A-7E0C14E8D543}" dt="2023-01-17T04:28:12.107" v="1170" actId="2696"/>
        <pc:sldMkLst>
          <pc:docMk/>
          <pc:sldMk cId="4053146178" sldId="381"/>
        </pc:sldMkLst>
      </pc:sldChg>
      <pc:sldChg chg="modSp">
        <pc:chgData name="Jee, Kangkook" userId="52832784-bd9f-4cfd-947b-6cb8258050c1" providerId="ADAL" clId="{2A5FEF12-1A81-4B5E-8B0A-7E0C14E8D543}" dt="2023-01-17T02:56:15.617" v="1160" actId="1076"/>
        <pc:sldMkLst>
          <pc:docMk/>
          <pc:sldMk cId="2941599849" sldId="382"/>
        </pc:sldMkLst>
        <pc:picChg chg="mod">
          <ac:chgData name="Jee, Kangkook" userId="52832784-bd9f-4cfd-947b-6cb8258050c1" providerId="ADAL" clId="{2A5FEF12-1A81-4B5E-8B0A-7E0C14E8D543}" dt="2023-01-17T02:56:15.617" v="1160" actId="1076"/>
          <ac:picMkLst>
            <pc:docMk/>
            <pc:sldMk cId="2941599849" sldId="382"/>
            <ac:picMk id="3074" creationId="{8C940E04-0AD5-C445-AA97-5CDA6D657131}"/>
          </ac:picMkLst>
        </pc:picChg>
      </pc:sldChg>
      <pc:sldChg chg="modSp mod">
        <pc:chgData name="Jee, Kangkook" userId="52832784-bd9f-4cfd-947b-6cb8258050c1" providerId="ADAL" clId="{2A5FEF12-1A81-4B5E-8B0A-7E0C14E8D543}" dt="2023-01-14T13:33:38.505" v="673" actId="20577"/>
        <pc:sldMkLst>
          <pc:docMk/>
          <pc:sldMk cId="844456349" sldId="387"/>
        </pc:sldMkLst>
        <pc:spChg chg="mod">
          <ac:chgData name="Jee, Kangkook" userId="52832784-bd9f-4cfd-947b-6cb8258050c1" providerId="ADAL" clId="{2A5FEF12-1A81-4B5E-8B0A-7E0C14E8D543}" dt="2023-01-14T13:33:38.505" v="673" actId="20577"/>
          <ac:spMkLst>
            <pc:docMk/>
            <pc:sldMk cId="844456349" sldId="387"/>
            <ac:spMk id="3" creationId="{EF640319-4C03-6C47-BF11-B8543F1F7188}"/>
          </ac:spMkLst>
        </pc:spChg>
      </pc:sldChg>
      <pc:sldChg chg="modSp mod">
        <pc:chgData name="Jee, Kangkook" userId="52832784-bd9f-4cfd-947b-6cb8258050c1" providerId="ADAL" clId="{2A5FEF12-1A81-4B5E-8B0A-7E0C14E8D543}" dt="2023-01-14T12:48:29.734" v="20" actId="20577"/>
        <pc:sldMkLst>
          <pc:docMk/>
          <pc:sldMk cId="3308479218" sldId="388"/>
        </pc:sldMkLst>
        <pc:spChg chg="mod">
          <ac:chgData name="Jee, Kangkook" userId="52832784-bd9f-4cfd-947b-6cb8258050c1" providerId="ADAL" clId="{2A5FEF12-1A81-4B5E-8B0A-7E0C14E8D543}" dt="2023-01-14T12:48:29.734" v="20" actId="20577"/>
          <ac:spMkLst>
            <pc:docMk/>
            <pc:sldMk cId="3308479218" sldId="388"/>
            <ac:spMk id="3" creationId="{AE5EC6E8-3A9D-5041-B328-AA2CC9C0F570}"/>
          </ac:spMkLst>
        </pc:spChg>
      </pc:sldChg>
      <pc:sldChg chg="modSp">
        <pc:chgData name="Jee, Kangkook" userId="52832784-bd9f-4cfd-947b-6cb8258050c1" providerId="ADAL" clId="{2A5FEF12-1A81-4B5E-8B0A-7E0C14E8D543}" dt="2023-01-14T12:51:17.977" v="234" actId="20577"/>
        <pc:sldMkLst>
          <pc:docMk/>
          <pc:sldMk cId="3661397243" sldId="390"/>
        </pc:sldMkLst>
        <pc:spChg chg="mod">
          <ac:chgData name="Jee, Kangkook" userId="52832784-bd9f-4cfd-947b-6cb8258050c1" providerId="ADAL" clId="{2A5FEF12-1A81-4B5E-8B0A-7E0C14E8D543}" dt="2023-01-14T12:51:17.977" v="234" actId="20577"/>
          <ac:spMkLst>
            <pc:docMk/>
            <pc:sldMk cId="3661397243" sldId="390"/>
            <ac:spMk id="3" creationId="{E0F2EF04-5C2F-2645-82E2-86AEEBE193F7}"/>
          </ac:spMkLst>
        </pc:spChg>
      </pc:sldChg>
      <pc:sldChg chg="modSp">
        <pc:chgData name="Jee, Kangkook" userId="52832784-bd9f-4cfd-947b-6cb8258050c1" providerId="ADAL" clId="{2A5FEF12-1A81-4B5E-8B0A-7E0C14E8D543}" dt="2023-01-14T12:52:14.086" v="270" actId="20577"/>
        <pc:sldMkLst>
          <pc:docMk/>
          <pc:sldMk cId="2880085686" sldId="391"/>
        </pc:sldMkLst>
        <pc:spChg chg="mod">
          <ac:chgData name="Jee, Kangkook" userId="52832784-bd9f-4cfd-947b-6cb8258050c1" providerId="ADAL" clId="{2A5FEF12-1A81-4B5E-8B0A-7E0C14E8D543}" dt="2023-01-14T12:52:14.086" v="270" actId="20577"/>
          <ac:spMkLst>
            <pc:docMk/>
            <pc:sldMk cId="2880085686" sldId="391"/>
            <ac:spMk id="3" creationId="{E3704627-8736-D54C-8B9D-4FA09B56AA4F}"/>
          </ac:spMkLst>
        </pc:spChg>
      </pc:sldChg>
      <pc:sldChg chg="delSp mod">
        <pc:chgData name="Jee, Kangkook" userId="52832784-bd9f-4cfd-947b-6cb8258050c1" providerId="ADAL" clId="{2A5FEF12-1A81-4B5E-8B0A-7E0C14E8D543}" dt="2023-01-14T13:34:30.564" v="681" actId="478"/>
        <pc:sldMkLst>
          <pc:docMk/>
          <pc:sldMk cId="1678136860" sldId="396"/>
        </pc:sldMkLst>
        <pc:inkChg chg="del">
          <ac:chgData name="Jee, Kangkook" userId="52832784-bd9f-4cfd-947b-6cb8258050c1" providerId="ADAL" clId="{2A5FEF12-1A81-4B5E-8B0A-7E0C14E8D543}" dt="2023-01-14T13:34:30.564" v="681" actId="478"/>
          <ac:inkMkLst>
            <pc:docMk/>
            <pc:sldMk cId="1678136860" sldId="396"/>
            <ac:inkMk id="6" creationId="{613AF77D-D354-214A-AC67-2E6C3F4039DD}"/>
          </ac:inkMkLst>
        </pc:inkChg>
      </pc:sldChg>
      <pc:sldChg chg="add del">
        <pc:chgData name="Jee, Kangkook" userId="52832784-bd9f-4cfd-947b-6cb8258050c1" providerId="ADAL" clId="{2A5FEF12-1A81-4B5E-8B0A-7E0C14E8D543}" dt="2023-01-17T04:28:24.490" v="1172"/>
        <pc:sldMkLst>
          <pc:docMk/>
          <pc:sldMk cId="2064811207" sldId="397"/>
        </pc:sldMkLst>
      </pc:sldChg>
      <pc:sldChg chg="add">
        <pc:chgData name="Jee, Kangkook" userId="52832784-bd9f-4cfd-947b-6cb8258050c1" providerId="ADAL" clId="{2A5FEF12-1A81-4B5E-8B0A-7E0C14E8D543}" dt="2023-01-17T04:28:28.898" v="1173"/>
        <pc:sldMkLst>
          <pc:docMk/>
          <pc:sldMk cId="2185653111" sldId="397"/>
        </pc:sldMkLst>
      </pc:sldChg>
      <pc:sldChg chg="modSp del mod">
        <pc:chgData name="Jee, Kangkook" userId="52832784-bd9f-4cfd-947b-6cb8258050c1" providerId="ADAL" clId="{2A5FEF12-1A81-4B5E-8B0A-7E0C14E8D543}" dt="2023-01-17T04:28:12.107" v="1170" actId="2696"/>
        <pc:sldMkLst>
          <pc:docMk/>
          <pc:sldMk cId="3226092207" sldId="397"/>
        </pc:sldMkLst>
        <pc:spChg chg="mod">
          <ac:chgData name="Jee, Kangkook" userId="52832784-bd9f-4cfd-947b-6cb8258050c1" providerId="ADAL" clId="{2A5FEF12-1A81-4B5E-8B0A-7E0C14E8D543}" dt="2023-01-14T13:36:39.102" v="693" actId="13926"/>
          <ac:spMkLst>
            <pc:docMk/>
            <pc:sldMk cId="3226092207" sldId="397"/>
            <ac:spMk id="3" creationId="{A8F94B43-0648-3F47-A902-2490376F44CB}"/>
          </ac:spMkLst>
        </pc:spChg>
      </pc:sldChg>
      <pc:sldChg chg="del">
        <pc:chgData name="Jee, Kangkook" userId="52832784-bd9f-4cfd-947b-6cb8258050c1" providerId="ADAL" clId="{2A5FEF12-1A81-4B5E-8B0A-7E0C14E8D543}" dt="2023-01-14T12:52:31.595" v="271" actId="47"/>
        <pc:sldMkLst>
          <pc:docMk/>
          <pc:sldMk cId="1334114883" sldId="399"/>
        </pc:sldMkLst>
      </pc:sldChg>
      <pc:sldChg chg="modSp mod">
        <pc:chgData name="Jee, Kangkook" userId="52832784-bd9f-4cfd-947b-6cb8258050c1" providerId="ADAL" clId="{2A5FEF12-1A81-4B5E-8B0A-7E0C14E8D543}" dt="2023-01-14T13:42:01.940" v="774" actId="20577"/>
        <pc:sldMkLst>
          <pc:docMk/>
          <pc:sldMk cId="3014391631" sldId="400"/>
        </pc:sldMkLst>
        <pc:spChg chg="mod">
          <ac:chgData name="Jee, Kangkook" userId="52832784-bd9f-4cfd-947b-6cb8258050c1" providerId="ADAL" clId="{2A5FEF12-1A81-4B5E-8B0A-7E0C14E8D543}" dt="2023-01-14T13:42:01.940" v="774" actId="20577"/>
          <ac:spMkLst>
            <pc:docMk/>
            <pc:sldMk cId="3014391631" sldId="400"/>
            <ac:spMk id="3" creationId="{6F68599B-DEE5-824F-BB88-D75F350025A9}"/>
          </ac:spMkLst>
        </pc:spChg>
      </pc:sldChg>
      <pc:sldChg chg="modSp mod modShow">
        <pc:chgData name="Jee, Kangkook" userId="52832784-bd9f-4cfd-947b-6cb8258050c1" providerId="ADAL" clId="{2A5FEF12-1A81-4B5E-8B0A-7E0C14E8D543}" dt="2023-01-17T04:33:58.634" v="1177" actId="729"/>
        <pc:sldMkLst>
          <pc:docMk/>
          <pc:sldMk cId="3968299763" sldId="402"/>
        </pc:sldMkLst>
        <pc:spChg chg="mod">
          <ac:chgData name="Jee, Kangkook" userId="52832784-bd9f-4cfd-947b-6cb8258050c1" providerId="ADAL" clId="{2A5FEF12-1A81-4B5E-8B0A-7E0C14E8D543}" dt="2023-01-17T04:28:46.816" v="1174"/>
          <ac:spMkLst>
            <pc:docMk/>
            <pc:sldMk cId="3968299763" sldId="402"/>
            <ac:spMk id="3" creationId="{E890E355-AAA8-9148-9F47-08C5BC5A4B3E}"/>
          </ac:spMkLst>
        </pc:spChg>
      </pc:sldChg>
      <pc:sldChg chg="del">
        <pc:chgData name="Jee, Kangkook" userId="52832784-bd9f-4cfd-947b-6cb8258050c1" providerId="ADAL" clId="{2A5FEF12-1A81-4B5E-8B0A-7E0C14E8D543}" dt="2023-01-14T13:46:08.915" v="813" actId="47"/>
        <pc:sldMkLst>
          <pc:docMk/>
          <pc:sldMk cId="2573443491" sldId="403"/>
        </pc:sldMkLst>
      </pc:sldChg>
      <pc:sldChg chg="delSp mod">
        <pc:chgData name="Jee, Kangkook" userId="52832784-bd9f-4cfd-947b-6cb8258050c1" providerId="ADAL" clId="{2A5FEF12-1A81-4B5E-8B0A-7E0C14E8D543}" dt="2023-01-14T13:42:10.951" v="775" actId="478"/>
        <pc:sldMkLst>
          <pc:docMk/>
          <pc:sldMk cId="645016069" sldId="404"/>
        </pc:sldMkLst>
        <pc:inkChg chg="del">
          <ac:chgData name="Jee, Kangkook" userId="52832784-bd9f-4cfd-947b-6cb8258050c1" providerId="ADAL" clId="{2A5FEF12-1A81-4B5E-8B0A-7E0C14E8D543}" dt="2023-01-14T13:42:10.951" v="775" actId="478"/>
          <ac:inkMkLst>
            <pc:docMk/>
            <pc:sldMk cId="645016069" sldId="404"/>
            <ac:inkMk id="8" creationId="{C237A47D-7BFD-064D-818D-422C46A8A065}"/>
          </ac:inkMkLst>
        </pc:inkChg>
      </pc:sldChg>
      <pc:sldChg chg="del">
        <pc:chgData name="Jee, Kangkook" userId="52832784-bd9f-4cfd-947b-6cb8258050c1" providerId="ADAL" clId="{2A5FEF12-1A81-4B5E-8B0A-7E0C14E8D543}" dt="2023-01-14T13:46:10.176" v="814" actId="47"/>
        <pc:sldMkLst>
          <pc:docMk/>
          <pc:sldMk cId="3126589160" sldId="407"/>
        </pc:sldMkLst>
      </pc:sldChg>
      <pc:sldChg chg="modSp mod">
        <pc:chgData name="Jee, Kangkook" userId="52832784-bd9f-4cfd-947b-6cb8258050c1" providerId="ADAL" clId="{2A5FEF12-1A81-4B5E-8B0A-7E0C14E8D543}" dt="2023-01-14T13:44:47.065" v="802" actId="14100"/>
        <pc:sldMkLst>
          <pc:docMk/>
          <pc:sldMk cId="674926892" sldId="438"/>
        </pc:sldMkLst>
        <pc:spChg chg="mod">
          <ac:chgData name="Jee, Kangkook" userId="52832784-bd9f-4cfd-947b-6cb8258050c1" providerId="ADAL" clId="{2A5FEF12-1A81-4B5E-8B0A-7E0C14E8D543}" dt="2023-01-14T13:44:47.065" v="802" actId="14100"/>
          <ac:spMkLst>
            <pc:docMk/>
            <pc:sldMk cId="674926892" sldId="438"/>
            <ac:spMk id="11" creationId="{2E35853B-38E2-D246-B00C-4E8F59443916}"/>
          </ac:spMkLst>
        </pc:spChg>
      </pc:sldChg>
      <pc:sldChg chg="del">
        <pc:chgData name="Jee, Kangkook" userId="52832784-bd9f-4cfd-947b-6cb8258050c1" providerId="ADAL" clId="{2A5FEF12-1A81-4B5E-8B0A-7E0C14E8D543}" dt="2023-01-14T13:36:53.921" v="694" actId="47"/>
        <pc:sldMkLst>
          <pc:docMk/>
          <pc:sldMk cId="455864364" sldId="466"/>
        </pc:sldMkLst>
      </pc:sldChg>
      <pc:sldChg chg="delSp mod">
        <pc:chgData name="Jee, Kangkook" userId="52832784-bd9f-4cfd-947b-6cb8258050c1" providerId="ADAL" clId="{2A5FEF12-1A81-4B5E-8B0A-7E0C14E8D543}" dt="2023-01-14T13:42:59.220" v="776" actId="478"/>
        <pc:sldMkLst>
          <pc:docMk/>
          <pc:sldMk cId="3460629544" sldId="497"/>
        </pc:sldMkLst>
        <pc:inkChg chg="del">
          <ac:chgData name="Jee, Kangkook" userId="52832784-bd9f-4cfd-947b-6cb8258050c1" providerId="ADAL" clId="{2A5FEF12-1A81-4B5E-8B0A-7E0C14E8D543}" dt="2023-01-14T13:42:59.220" v="776" actId="478"/>
          <ac:inkMkLst>
            <pc:docMk/>
            <pc:sldMk cId="3460629544" sldId="497"/>
            <ac:inkMk id="5" creationId="{966CAEE6-B474-064F-B17C-83872E82E92B}"/>
          </ac:inkMkLst>
        </pc:inkChg>
      </pc:sldChg>
      <pc:sldChg chg="delSp mod">
        <pc:chgData name="Jee, Kangkook" userId="52832784-bd9f-4cfd-947b-6cb8258050c1" providerId="ADAL" clId="{2A5FEF12-1A81-4B5E-8B0A-7E0C14E8D543}" dt="2023-01-14T13:43:06.043" v="777" actId="478"/>
        <pc:sldMkLst>
          <pc:docMk/>
          <pc:sldMk cId="235140297" sldId="498"/>
        </pc:sldMkLst>
        <pc:inkChg chg="del">
          <ac:chgData name="Jee, Kangkook" userId="52832784-bd9f-4cfd-947b-6cb8258050c1" providerId="ADAL" clId="{2A5FEF12-1A81-4B5E-8B0A-7E0C14E8D543}" dt="2023-01-14T13:43:06.043" v="777" actId="478"/>
          <ac:inkMkLst>
            <pc:docMk/>
            <pc:sldMk cId="235140297" sldId="498"/>
            <ac:inkMk id="5" creationId="{7B1EF6C3-AE67-B54E-8AE0-C0D3E8FC8BD6}"/>
          </ac:inkMkLst>
        </pc:inkChg>
      </pc:sldChg>
      <pc:sldChg chg="delSp mod">
        <pc:chgData name="Jee, Kangkook" userId="52832784-bd9f-4cfd-947b-6cb8258050c1" providerId="ADAL" clId="{2A5FEF12-1A81-4B5E-8B0A-7E0C14E8D543}" dt="2023-01-14T13:43:11.360" v="778" actId="478"/>
        <pc:sldMkLst>
          <pc:docMk/>
          <pc:sldMk cId="1804637906" sldId="499"/>
        </pc:sldMkLst>
        <pc:inkChg chg="del">
          <ac:chgData name="Jee, Kangkook" userId="52832784-bd9f-4cfd-947b-6cb8258050c1" providerId="ADAL" clId="{2A5FEF12-1A81-4B5E-8B0A-7E0C14E8D543}" dt="2023-01-14T13:43:11.360" v="778" actId="478"/>
          <ac:inkMkLst>
            <pc:docMk/>
            <pc:sldMk cId="1804637906" sldId="499"/>
            <ac:inkMk id="3" creationId="{8040F78C-C2A7-584D-BAE1-567E14E947DE}"/>
          </ac:inkMkLst>
        </pc:inkChg>
      </pc:sldChg>
      <pc:sldChg chg="delSp mod">
        <pc:chgData name="Jee, Kangkook" userId="52832784-bd9f-4cfd-947b-6cb8258050c1" providerId="ADAL" clId="{2A5FEF12-1A81-4B5E-8B0A-7E0C14E8D543}" dt="2023-01-14T13:43:15.107" v="779" actId="478"/>
        <pc:sldMkLst>
          <pc:docMk/>
          <pc:sldMk cId="1227085414" sldId="500"/>
        </pc:sldMkLst>
        <pc:inkChg chg="del">
          <ac:chgData name="Jee, Kangkook" userId="52832784-bd9f-4cfd-947b-6cb8258050c1" providerId="ADAL" clId="{2A5FEF12-1A81-4B5E-8B0A-7E0C14E8D543}" dt="2023-01-14T13:43:15.107" v="779" actId="478"/>
          <ac:inkMkLst>
            <pc:docMk/>
            <pc:sldMk cId="1227085414" sldId="500"/>
            <ac:inkMk id="2" creationId="{0FD48A60-FB38-324B-9A06-C9CD1625381D}"/>
          </ac:inkMkLst>
        </pc:inkChg>
      </pc:sldChg>
      <pc:sldChg chg="modSp new mod modShow modNotesTx">
        <pc:chgData name="Jee, Kangkook" userId="52832784-bd9f-4cfd-947b-6cb8258050c1" providerId="ADAL" clId="{2A5FEF12-1A81-4B5E-8B0A-7E0C14E8D543}" dt="2023-01-14T12:49:02.097" v="69" actId="729"/>
        <pc:sldMkLst>
          <pc:docMk/>
          <pc:sldMk cId="3125011078" sldId="1276"/>
        </pc:sldMkLst>
        <pc:spChg chg="mod">
          <ac:chgData name="Jee, Kangkook" userId="52832784-bd9f-4cfd-947b-6cb8258050c1" providerId="ADAL" clId="{2A5FEF12-1A81-4B5E-8B0A-7E0C14E8D543}" dt="2023-01-14T12:48:42.654" v="24" actId="20577"/>
          <ac:spMkLst>
            <pc:docMk/>
            <pc:sldMk cId="3125011078" sldId="1276"/>
            <ac:spMk id="2" creationId="{0FBE4C04-3B38-C1FA-5981-4574E43CCD43}"/>
          </ac:spMkLst>
        </pc:spChg>
      </pc:sldChg>
      <pc:sldChg chg="modSp new mod modShow modNotesTx">
        <pc:chgData name="Jee, Kangkook" userId="52832784-bd9f-4cfd-947b-6cb8258050c1" providerId="ADAL" clId="{2A5FEF12-1A81-4B5E-8B0A-7E0C14E8D543}" dt="2023-01-14T13:33:25.532" v="669" actId="20577"/>
        <pc:sldMkLst>
          <pc:docMk/>
          <pc:sldMk cId="4047188652" sldId="1277"/>
        </pc:sldMkLst>
        <pc:spChg chg="mod">
          <ac:chgData name="Jee, Kangkook" userId="52832784-bd9f-4cfd-947b-6cb8258050c1" providerId="ADAL" clId="{2A5FEF12-1A81-4B5E-8B0A-7E0C14E8D543}" dt="2023-01-14T13:32:47.317" v="645" actId="20577"/>
          <ac:spMkLst>
            <pc:docMk/>
            <pc:sldMk cId="4047188652" sldId="1277"/>
            <ac:spMk id="2" creationId="{D5E5E322-7019-A1EC-0A8E-7CF6B2773977}"/>
          </ac:spMkLst>
        </pc:spChg>
      </pc:sldChg>
      <pc:sldChg chg="modSp new mod modShow">
        <pc:chgData name="Jee, Kangkook" userId="52832784-bd9f-4cfd-947b-6cb8258050c1" providerId="ADAL" clId="{2A5FEF12-1A81-4B5E-8B0A-7E0C14E8D543}" dt="2023-01-17T04:27:57.177" v="1169" actId="729"/>
        <pc:sldMkLst>
          <pc:docMk/>
          <pc:sldMk cId="3855550518" sldId="1278"/>
        </pc:sldMkLst>
        <pc:spChg chg="mod">
          <ac:chgData name="Jee, Kangkook" userId="52832784-bd9f-4cfd-947b-6cb8258050c1" providerId="ADAL" clId="{2A5FEF12-1A81-4B5E-8B0A-7E0C14E8D543}" dt="2023-01-14T13:48:13.495" v="834" actId="20577"/>
          <ac:spMkLst>
            <pc:docMk/>
            <pc:sldMk cId="3855550518" sldId="1278"/>
            <ac:spMk id="2" creationId="{D39D0CFC-976A-3E20-FF63-B37EA85E4D4D}"/>
          </ac:spMkLst>
        </pc:spChg>
      </pc:sldChg>
      <pc:sldChg chg="modSp new mod">
        <pc:chgData name="Jee, Kangkook" userId="52832784-bd9f-4cfd-947b-6cb8258050c1" providerId="ADAL" clId="{2A5FEF12-1A81-4B5E-8B0A-7E0C14E8D543}" dt="2023-01-14T14:32:59.797" v="861" actId="20577"/>
        <pc:sldMkLst>
          <pc:docMk/>
          <pc:sldMk cId="770901085" sldId="1279"/>
        </pc:sldMkLst>
        <pc:spChg chg="mod">
          <ac:chgData name="Jee, Kangkook" userId="52832784-bd9f-4cfd-947b-6cb8258050c1" providerId="ADAL" clId="{2A5FEF12-1A81-4B5E-8B0A-7E0C14E8D543}" dt="2023-01-14T14:32:55.167" v="851" actId="20577"/>
          <ac:spMkLst>
            <pc:docMk/>
            <pc:sldMk cId="770901085" sldId="1279"/>
            <ac:spMk id="2" creationId="{822C7E5D-9656-B825-7B62-B40C1A9C6E1B}"/>
          </ac:spMkLst>
        </pc:spChg>
        <pc:spChg chg="mod">
          <ac:chgData name="Jee, Kangkook" userId="52832784-bd9f-4cfd-947b-6cb8258050c1" providerId="ADAL" clId="{2A5FEF12-1A81-4B5E-8B0A-7E0C14E8D543}" dt="2023-01-14T14:32:59.797" v="861" actId="20577"/>
          <ac:spMkLst>
            <pc:docMk/>
            <pc:sldMk cId="770901085" sldId="1279"/>
            <ac:spMk id="3" creationId="{1A62133F-F03E-7CD7-A239-4A35ADB01D26}"/>
          </ac:spMkLst>
        </pc:spChg>
      </pc:sldChg>
      <pc:sldChg chg="modSp new mod">
        <pc:chgData name="Jee, Kangkook" userId="52832784-bd9f-4cfd-947b-6cb8258050c1" providerId="ADAL" clId="{2A5FEF12-1A81-4B5E-8B0A-7E0C14E8D543}" dt="2023-01-14T14:37:17.853" v="1159" actId="20577"/>
        <pc:sldMkLst>
          <pc:docMk/>
          <pc:sldMk cId="4263050593" sldId="1280"/>
        </pc:sldMkLst>
        <pc:spChg chg="mod">
          <ac:chgData name="Jee, Kangkook" userId="52832784-bd9f-4cfd-947b-6cb8258050c1" providerId="ADAL" clId="{2A5FEF12-1A81-4B5E-8B0A-7E0C14E8D543}" dt="2023-01-14T14:33:13.071" v="872" actId="20577"/>
          <ac:spMkLst>
            <pc:docMk/>
            <pc:sldMk cId="4263050593" sldId="1280"/>
            <ac:spMk id="2" creationId="{91EB39AC-9A7C-0F55-D99B-A488DEF0DCCB}"/>
          </ac:spMkLst>
        </pc:spChg>
        <pc:spChg chg="mod">
          <ac:chgData name="Jee, Kangkook" userId="52832784-bd9f-4cfd-947b-6cb8258050c1" providerId="ADAL" clId="{2A5FEF12-1A81-4B5E-8B0A-7E0C14E8D543}" dt="2023-01-14T14:37:17.853" v="1159" actId="20577"/>
          <ac:spMkLst>
            <pc:docMk/>
            <pc:sldMk cId="4263050593" sldId="1280"/>
            <ac:spMk id="3" creationId="{E677EB60-36D1-91FA-2790-C89ACC403EAE}"/>
          </ac:spMkLst>
        </pc:spChg>
      </pc:sldChg>
    </pc:docChg>
  </pc:docChgLst>
  <pc:docChgLst>
    <pc:chgData name="Kangkook Jee" userId="52832784-bd9f-4cfd-947b-6cb8258050c1" providerId="ADAL" clId="{7A223654-984A-204A-B848-F3C9E2A88774}"/>
    <pc:docChg chg="undo custSel addSld delSld modSld sldOrd addSection delSection modSection">
      <pc:chgData name="Kangkook Jee" userId="52832784-bd9f-4cfd-947b-6cb8258050c1" providerId="ADAL" clId="{7A223654-984A-204A-B848-F3C9E2A88774}" dt="2024-02-01T15:53:56.040" v="1704" actId="2696"/>
      <pc:docMkLst>
        <pc:docMk/>
      </pc:docMkLst>
      <pc:sldChg chg="modSp mod">
        <pc:chgData name="Kangkook Jee" userId="52832784-bd9f-4cfd-947b-6cb8258050c1" providerId="ADAL" clId="{7A223654-984A-204A-B848-F3C9E2A88774}" dt="2024-01-18T16:03:41.828" v="11" actId="20577"/>
        <pc:sldMkLst>
          <pc:docMk/>
          <pc:sldMk cId="148188794" sldId="256"/>
        </pc:sldMkLst>
        <pc:spChg chg="mod">
          <ac:chgData name="Kangkook Jee" userId="52832784-bd9f-4cfd-947b-6cb8258050c1" providerId="ADAL" clId="{7A223654-984A-204A-B848-F3C9E2A88774}" dt="2024-01-18T16:03:35.392" v="9" actId="20577"/>
          <ac:spMkLst>
            <pc:docMk/>
            <pc:sldMk cId="148188794" sldId="256"/>
            <ac:spMk id="2" creationId="{0BA723EB-A658-6446-B7BF-6A0E47D4EF4B}"/>
          </ac:spMkLst>
        </pc:spChg>
        <pc:spChg chg="mod">
          <ac:chgData name="Kangkook Jee" userId="52832784-bd9f-4cfd-947b-6cb8258050c1" providerId="ADAL" clId="{7A223654-984A-204A-B848-F3C9E2A88774}" dt="2024-01-18T16:03:41.828" v="11" actId="20577"/>
          <ac:spMkLst>
            <pc:docMk/>
            <pc:sldMk cId="148188794" sldId="256"/>
            <ac:spMk id="3" creationId="{F99A993E-8AC1-1144-BB84-2922B377E00C}"/>
          </ac:spMkLst>
        </pc:spChg>
      </pc:sldChg>
      <pc:sldChg chg="modSp mod">
        <pc:chgData name="Kangkook Jee" userId="52832784-bd9f-4cfd-947b-6cb8258050c1" providerId="ADAL" clId="{7A223654-984A-204A-B848-F3C9E2A88774}" dt="2024-01-18T20:50:19.270" v="1030" actId="20577"/>
        <pc:sldMkLst>
          <pc:docMk/>
          <pc:sldMk cId="2300593176" sldId="345"/>
        </pc:sldMkLst>
        <pc:spChg chg="mod">
          <ac:chgData name="Kangkook Jee" userId="52832784-bd9f-4cfd-947b-6cb8258050c1" providerId="ADAL" clId="{7A223654-984A-204A-B848-F3C9E2A88774}" dt="2024-01-18T20:50:19.270" v="1030" actId="20577"/>
          <ac:spMkLst>
            <pc:docMk/>
            <pc:sldMk cId="2300593176" sldId="345"/>
            <ac:spMk id="3" creationId="{00000000-0000-0000-0000-000000000000}"/>
          </ac:spMkLst>
        </pc:spChg>
      </pc:sldChg>
      <pc:sldChg chg="modSp mod">
        <pc:chgData name="Kangkook Jee" userId="52832784-bd9f-4cfd-947b-6cb8258050c1" providerId="ADAL" clId="{7A223654-984A-204A-B848-F3C9E2A88774}" dt="2024-01-18T20:30:18.523" v="588" actId="13926"/>
        <pc:sldMkLst>
          <pc:docMk/>
          <pc:sldMk cId="3875827628" sldId="346"/>
        </pc:sldMkLst>
        <pc:spChg chg="mod">
          <ac:chgData name="Kangkook Jee" userId="52832784-bd9f-4cfd-947b-6cb8258050c1" providerId="ADAL" clId="{7A223654-984A-204A-B848-F3C9E2A88774}" dt="2024-01-18T20:30:18.523" v="588" actId="13926"/>
          <ac:spMkLst>
            <pc:docMk/>
            <pc:sldMk cId="3875827628" sldId="346"/>
            <ac:spMk id="3" creationId="{00000000-0000-0000-0000-000000000000}"/>
          </ac:spMkLst>
        </pc:spChg>
      </pc:sldChg>
      <pc:sldChg chg="modSp mod modShow">
        <pc:chgData name="Kangkook Jee" userId="52832784-bd9f-4cfd-947b-6cb8258050c1" providerId="ADAL" clId="{7A223654-984A-204A-B848-F3C9E2A88774}" dt="2024-01-18T20:26:02.752" v="550" actId="729"/>
        <pc:sldMkLst>
          <pc:docMk/>
          <pc:sldMk cId="3927628596" sldId="348"/>
        </pc:sldMkLst>
        <pc:spChg chg="mod">
          <ac:chgData name="Kangkook Jee" userId="52832784-bd9f-4cfd-947b-6cb8258050c1" providerId="ADAL" clId="{7A223654-984A-204A-B848-F3C9E2A88774}" dt="2024-01-18T16:21:14.006" v="175" actId="20577"/>
          <ac:spMkLst>
            <pc:docMk/>
            <pc:sldMk cId="3927628596" sldId="348"/>
            <ac:spMk id="3" creationId="{00000000-0000-0000-0000-000000000000}"/>
          </ac:spMkLst>
        </pc:spChg>
        <pc:spChg chg="mod">
          <ac:chgData name="Kangkook Jee" userId="52832784-bd9f-4cfd-947b-6cb8258050c1" providerId="ADAL" clId="{7A223654-984A-204A-B848-F3C9E2A88774}" dt="2024-01-18T20:25:48.791" v="549" actId="1076"/>
          <ac:spMkLst>
            <pc:docMk/>
            <pc:sldMk cId="3927628596" sldId="348"/>
            <ac:spMk id="6" creationId="{F5E4FDFE-21C6-8F4F-B5ED-15C941160C4E}"/>
          </ac:spMkLst>
        </pc:spChg>
        <pc:graphicFrameChg chg="mod modGraphic">
          <ac:chgData name="Kangkook Jee" userId="52832784-bd9f-4cfd-947b-6cb8258050c1" providerId="ADAL" clId="{7A223654-984A-204A-B848-F3C9E2A88774}" dt="2024-01-18T20:25:48.791" v="549" actId="1076"/>
          <ac:graphicFrameMkLst>
            <pc:docMk/>
            <pc:sldMk cId="3927628596" sldId="348"/>
            <ac:graphicFrameMk id="5" creationId="{A3363BCA-ED8B-514C-9111-09341880D866}"/>
          </ac:graphicFrameMkLst>
        </pc:graphicFrameChg>
      </pc:sldChg>
      <pc:sldChg chg="modSp mod">
        <pc:chgData name="Kangkook Jee" userId="52832784-bd9f-4cfd-947b-6cb8258050c1" providerId="ADAL" clId="{7A223654-984A-204A-B848-F3C9E2A88774}" dt="2024-01-18T16:18:44.662" v="132" actId="20577"/>
        <pc:sldMkLst>
          <pc:docMk/>
          <pc:sldMk cId="2600238242" sldId="349"/>
        </pc:sldMkLst>
        <pc:spChg chg="mod">
          <ac:chgData name="Kangkook Jee" userId="52832784-bd9f-4cfd-947b-6cb8258050c1" providerId="ADAL" clId="{7A223654-984A-204A-B848-F3C9E2A88774}" dt="2024-01-18T16:18:44.662" v="132" actId="20577"/>
          <ac:spMkLst>
            <pc:docMk/>
            <pc:sldMk cId="2600238242" sldId="349"/>
            <ac:spMk id="4" creationId="{00000000-0000-0000-0000-000000000000}"/>
          </ac:spMkLst>
        </pc:spChg>
      </pc:sldChg>
      <pc:sldChg chg="modSp">
        <pc:chgData name="Kangkook Jee" userId="52832784-bd9f-4cfd-947b-6cb8258050c1" providerId="ADAL" clId="{7A223654-984A-204A-B848-F3C9E2A88774}" dt="2024-01-18T20:30:47.756" v="601" actId="20577"/>
        <pc:sldMkLst>
          <pc:docMk/>
          <pc:sldMk cId="807524756" sldId="365"/>
        </pc:sldMkLst>
        <pc:spChg chg="mod">
          <ac:chgData name="Kangkook Jee" userId="52832784-bd9f-4cfd-947b-6cb8258050c1" providerId="ADAL" clId="{7A223654-984A-204A-B848-F3C9E2A88774}" dt="2024-01-18T20:30:47.756" v="601" actId="20577"/>
          <ac:spMkLst>
            <pc:docMk/>
            <pc:sldMk cId="807524756" sldId="365"/>
            <ac:spMk id="3" creationId="{00000000-0000-0000-0000-000000000000}"/>
          </ac:spMkLst>
        </pc:spChg>
      </pc:sldChg>
      <pc:sldChg chg="del">
        <pc:chgData name="Kangkook Jee" userId="52832784-bd9f-4cfd-947b-6cb8258050c1" providerId="ADAL" clId="{7A223654-984A-204A-B848-F3C9E2A88774}" dt="2024-01-18T20:49:00.758" v="977" actId="2696"/>
        <pc:sldMkLst>
          <pc:docMk/>
          <pc:sldMk cId="2311529973" sldId="370"/>
        </pc:sldMkLst>
      </pc:sldChg>
      <pc:sldChg chg="modSp mod modShow">
        <pc:chgData name="Kangkook Jee" userId="52832784-bd9f-4cfd-947b-6cb8258050c1" providerId="ADAL" clId="{7A223654-984A-204A-B848-F3C9E2A88774}" dt="2024-01-18T20:32:30.895" v="651" actId="729"/>
        <pc:sldMkLst>
          <pc:docMk/>
          <pc:sldMk cId="356808827" sldId="374"/>
        </pc:sldMkLst>
        <pc:spChg chg="mod">
          <ac:chgData name="Kangkook Jee" userId="52832784-bd9f-4cfd-947b-6cb8258050c1" providerId="ADAL" clId="{7A223654-984A-204A-B848-F3C9E2A88774}" dt="2024-01-18T20:32:25.088" v="650" actId="20577"/>
          <ac:spMkLst>
            <pc:docMk/>
            <pc:sldMk cId="356808827" sldId="374"/>
            <ac:spMk id="3" creationId="{00000000-0000-0000-0000-000000000000}"/>
          </ac:spMkLst>
        </pc:spChg>
      </pc:sldChg>
      <pc:sldChg chg="del">
        <pc:chgData name="Kangkook Jee" userId="52832784-bd9f-4cfd-947b-6cb8258050c1" providerId="ADAL" clId="{7A223654-984A-204A-B848-F3C9E2A88774}" dt="2024-01-18T20:48:45.515" v="970" actId="2696"/>
        <pc:sldMkLst>
          <pc:docMk/>
          <pc:sldMk cId="1385600911" sldId="377"/>
        </pc:sldMkLst>
      </pc:sldChg>
      <pc:sldChg chg="modSp mod">
        <pc:chgData name="Kangkook Jee" userId="52832784-bd9f-4cfd-947b-6cb8258050c1" providerId="ADAL" clId="{7A223654-984A-204A-B848-F3C9E2A88774}" dt="2024-01-18T16:04:13.816" v="15" actId="20577"/>
        <pc:sldMkLst>
          <pc:docMk/>
          <pc:sldMk cId="3694293275" sldId="383"/>
        </pc:sldMkLst>
        <pc:spChg chg="mod">
          <ac:chgData name="Kangkook Jee" userId="52832784-bd9f-4cfd-947b-6cb8258050c1" providerId="ADAL" clId="{7A223654-984A-204A-B848-F3C9E2A88774}" dt="2024-01-18T16:04:13.816" v="15" actId="20577"/>
          <ac:spMkLst>
            <pc:docMk/>
            <pc:sldMk cId="3694293275" sldId="383"/>
            <ac:spMk id="3" creationId="{941B4870-8444-B141-8595-A787FAFC41DB}"/>
          </ac:spMkLst>
        </pc:spChg>
      </pc:sldChg>
      <pc:sldChg chg="modSp mod">
        <pc:chgData name="Kangkook Jee" userId="52832784-bd9f-4cfd-947b-6cb8258050c1" providerId="ADAL" clId="{7A223654-984A-204A-B848-F3C9E2A88774}" dt="2024-01-18T20:59:23.098" v="1145" actId="20577"/>
        <pc:sldMkLst>
          <pc:docMk/>
          <pc:sldMk cId="3308479218" sldId="388"/>
        </pc:sldMkLst>
        <pc:spChg chg="mod">
          <ac:chgData name="Kangkook Jee" userId="52832784-bd9f-4cfd-947b-6cb8258050c1" providerId="ADAL" clId="{7A223654-984A-204A-B848-F3C9E2A88774}" dt="2024-01-18T20:59:23.098" v="1145" actId="20577"/>
          <ac:spMkLst>
            <pc:docMk/>
            <pc:sldMk cId="3308479218" sldId="388"/>
            <ac:spMk id="3" creationId="{AE5EC6E8-3A9D-5041-B328-AA2CC9C0F570}"/>
          </ac:spMkLst>
        </pc:spChg>
      </pc:sldChg>
      <pc:sldChg chg="modSp modAnim">
        <pc:chgData name="Kangkook Jee" userId="52832784-bd9f-4cfd-947b-6cb8258050c1" providerId="ADAL" clId="{7A223654-984A-204A-B848-F3C9E2A88774}" dt="2024-01-18T16:20:32.290" v="168" actId="5793"/>
        <pc:sldMkLst>
          <pc:docMk/>
          <pc:sldMk cId="3661397243" sldId="390"/>
        </pc:sldMkLst>
        <pc:spChg chg="mod">
          <ac:chgData name="Kangkook Jee" userId="52832784-bd9f-4cfd-947b-6cb8258050c1" providerId="ADAL" clId="{7A223654-984A-204A-B848-F3C9E2A88774}" dt="2024-01-18T16:20:32.290" v="168" actId="5793"/>
          <ac:spMkLst>
            <pc:docMk/>
            <pc:sldMk cId="3661397243" sldId="390"/>
            <ac:spMk id="3" creationId="{E0F2EF04-5C2F-2645-82E2-86AEEBE193F7}"/>
          </ac:spMkLst>
        </pc:spChg>
      </pc:sldChg>
      <pc:sldChg chg="add">
        <pc:chgData name="Kangkook Jee" userId="52832784-bd9f-4cfd-947b-6cb8258050c1" providerId="ADAL" clId="{7A223654-984A-204A-B848-F3C9E2A88774}" dt="2024-01-18T20:56:53.444" v="1080"/>
        <pc:sldMkLst>
          <pc:docMk/>
          <pc:sldMk cId="609726843" sldId="394"/>
        </pc:sldMkLst>
      </pc:sldChg>
      <pc:sldChg chg="modSp add">
        <pc:chgData name="Kangkook Jee" userId="52832784-bd9f-4cfd-947b-6cb8258050c1" providerId="ADAL" clId="{7A223654-984A-204A-B848-F3C9E2A88774}" dt="2024-01-30T20:51:47.697" v="1432" actId="20577"/>
        <pc:sldMkLst>
          <pc:docMk/>
          <pc:sldMk cId="1801834253" sldId="395"/>
        </pc:sldMkLst>
        <pc:spChg chg="mod">
          <ac:chgData name="Kangkook Jee" userId="52832784-bd9f-4cfd-947b-6cb8258050c1" providerId="ADAL" clId="{7A223654-984A-204A-B848-F3C9E2A88774}" dt="2024-01-30T20:51:47.697" v="1432" actId="20577"/>
          <ac:spMkLst>
            <pc:docMk/>
            <pc:sldMk cId="1801834253" sldId="395"/>
            <ac:spMk id="3" creationId="{00000000-0000-0000-0000-000000000000}"/>
          </ac:spMkLst>
        </pc:spChg>
      </pc:sldChg>
      <pc:sldChg chg="modSp mod">
        <pc:chgData name="Kangkook Jee" userId="52832784-bd9f-4cfd-947b-6cb8258050c1" providerId="ADAL" clId="{7A223654-984A-204A-B848-F3C9E2A88774}" dt="2024-01-18T20:31:15.689" v="618" actId="20577"/>
        <pc:sldMkLst>
          <pc:docMk/>
          <pc:sldMk cId="1678136860" sldId="396"/>
        </pc:sldMkLst>
        <pc:spChg chg="mod">
          <ac:chgData name="Kangkook Jee" userId="52832784-bd9f-4cfd-947b-6cb8258050c1" providerId="ADAL" clId="{7A223654-984A-204A-B848-F3C9E2A88774}" dt="2024-01-18T20:31:15.689" v="618" actId="20577"/>
          <ac:spMkLst>
            <pc:docMk/>
            <pc:sldMk cId="1678136860" sldId="396"/>
            <ac:spMk id="3" creationId="{D325368F-0C89-7C42-A25B-416484EC6BCC}"/>
          </ac:spMkLst>
        </pc:spChg>
      </pc:sldChg>
      <pc:sldChg chg="addSp delSp modSp mod modShow">
        <pc:chgData name="Kangkook Jee" userId="52832784-bd9f-4cfd-947b-6cb8258050c1" providerId="ADAL" clId="{7A223654-984A-204A-B848-F3C9E2A88774}" dt="2024-01-18T20:23:55.542" v="491" actId="1076"/>
        <pc:sldMkLst>
          <pc:docMk/>
          <pc:sldMk cId="2185653111" sldId="397"/>
        </pc:sldMkLst>
        <pc:spChg chg="mod">
          <ac:chgData name="Kangkook Jee" userId="52832784-bd9f-4cfd-947b-6cb8258050c1" providerId="ADAL" clId="{7A223654-984A-204A-B848-F3C9E2A88774}" dt="2024-01-18T20:10:49.164" v="244" actId="20577"/>
          <ac:spMkLst>
            <pc:docMk/>
            <pc:sldMk cId="2185653111" sldId="397"/>
            <ac:spMk id="2" creationId="{48746037-501F-C144-86C7-A1F67572071B}"/>
          </ac:spMkLst>
        </pc:spChg>
        <pc:spChg chg="mod">
          <ac:chgData name="Kangkook Jee" userId="52832784-bd9f-4cfd-947b-6cb8258050c1" providerId="ADAL" clId="{7A223654-984A-204A-B848-F3C9E2A88774}" dt="2024-01-18T20:20:47.642" v="480" actId="20577"/>
          <ac:spMkLst>
            <pc:docMk/>
            <pc:sldMk cId="2185653111" sldId="397"/>
            <ac:spMk id="3" creationId="{A8F94B43-0648-3F47-A902-2490376F44CB}"/>
          </ac:spMkLst>
        </pc:spChg>
        <pc:spChg chg="mod">
          <ac:chgData name="Kangkook Jee" userId="52832784-bd9f-4cfd-947b-6cb8258050c1" providerId="ADAL" clId="{7A223654-984A-204A-B848-F3C9E2A88774}" dt="2024-01-18T20:21:02.914" v="484" actId="1076"/>
          <ac:spMkLst>
            <pc:docMk/>
            <pc:sldMk cId="2185653111" sldId="397"/>
            <ac:spMk id="6" creationId="{5CF85DCE-8314-26B0-1337-F5DC32D95F38}"/>
          </ac:spMkLst>
        </pc:spChg>
        <pc:picChg chg="add del mod">
          <ac:chgData name="Kangkook Jee" userId="52832784-bd9f-4cfd-947b-6cb8258050c1" providerId="ADAL" clId="{7A223654-984A-204A-B848-F3C9E2A88774}" dt="2024-01-18T20:23:25.576" v="487" actId="478"/>
          <ac:picMkLst>
            <pc:docMk/>
            <pc:sldMk cId="2185653111" sldId="397"/>
            <ac:picMk id="5" creationId="{37064045-D208-32A1-3E39-6EA21E447570}"/>
          </ac:picMkLst>
        </pc:picChg>
        <pc:picChg chg="add mod">
          <ac:chgData name="Kangkook Jee" userId="52832784-bd9f-4cfd-947b-6cb8258050c1" providerId="ADAL" clId="{7A223654-984A-204A-B848-F3C9E2A88774}" dt="2024-01-18T20:23:55.542" v="491" actId="1076"/>
          <ac:picMkLst>
            <pc:docMk/>
            <pc:sldMk cId="2185653111" sldId="397"/>
            <ac:picMk id="7" creationId="{724A476F-2B7C-0A2F-40C2-E9B7BE2FA021}"/>
          </ac:picMkLst>
        </pc:picChg>
        <pc:picChg chg="mod">
          <ac:chgData name="Kangkook Jee" userId="52832784-bd9f-4cfd-947b-6cb8258050c1" providerId="ADAL" clId="{7A223654-984A-204A-B848-F3C9E2A88774}" dt="2024-01-18T20:18:50.690" v="285" actId="1076"/>
          <ac:picMkLst>
            <pc:docMk/>
            <pc:sldMk cId="2185653111" sldId="397"/>
            <ac:picMk id="8" creationId="{33DF04E9-E9C6-0161-526B-EDE2E040D21D}"/>
          </ac:picMkLst>
        </pc:picChg>
      </pc:sldChg>
      <pc:sldChg chg="delSp add mod">
        <pc:chgData name="Kangkook Jee" userId="52832784-bd9f-4cfd-947b-6cb8258050c1" providerId="ADAL" clId="{7A223654-984A-204A-B848-F3C9E2A88774}" dt="2024-01-30T19:59:08.196" v="1404" actId="478"/>
        <pc:sldMkLst>
          <pc:docMk/>
          <pc:sldMk cId="2542002206" sldId="399"/>
        </pc:sldMkLst>
        <pc:inkChg chg="del">
          <ac:chgData name="Kangkook Jee" userId="52832784-bd9f-4cfd-947b-6cb8258050c1" providerId="ADAL" clId="{7A223654-984A-204A-B848-F3C9E2A88774}" dt="2024-01-18T20:49:22.443" v="980" actId="478"/>
          <ac:inkMkLst>
            <pc:docMk/>
            <pc:sldMk cId="2542002206" sldId="399"/>
            <ac:inkMk id="4" creationId="{1A0A20E7-B661-460D-7B63-7D88CEF3F4C5}"/>
          </ac:inkMkLst>
        </pc:inkChg>
        <pc:inkChg chg="del">
          <ac:chgData name="Kangkook Jee" userId="52832784-bd9f-4cfd-947b-6cb8258050c1" providerId="ADAL" clId="{7A223654-984A-204A-B848-F3C9E2A88774}" dt="2024-01-30T19:59:08.196" v="1404" actId="478"/>
          <ac:inkMkLst>
            <pc:docMk/>
            <pc:sldMk cId="2542002206" sldId="399"/>
            <ac:inkMk id="4" creationId="{6C00037B-F5A8-0862-9802-D07BABA4C319}"/>
          </ac:inkMkLst>
        </pc:inkChg>
        <pc:inkChg chg="del">
          <ac:chgData name="Kangkook Jee" userId="52832784-bd9f-4cfd-947b-6cb8258050c1" providerId="ADAL" clId="{7A223654-984A-204A-B848-F3C9E2A88774}" dt="2024-01-18T20:49:22.443" v="980" actId="478"/>
          <ac:inkMkLst>
            <pc:docMk/>
            <pc:sldMk cId="2542002206" sldId="399"/>
            <ac:inkMk id="5" creationId="{D2AD66BA-9FB6-4970-D846-67EC618BA268}"/>
          </ac:inkMkLst>
        </pc:inkChg>
        <pc:inkChg chg="del">
          <ac:chgData name="Kangkook Jee" userId="52832784-bd9f-4cfd-947b-6cb8258050c1" providerId="ADAL" clId="{7A223654-984A-204A-B848-F3C9E2A88774}" dt="2024-01-18T20:49:22.443" v="980" actId="478"/>
          <ac:inkMkLst>
            <pc:docMk/>
            <pc:sldMk cId="2542002206" sldId="399"/>
            <ac:inkMk id="6" creationId="{CC6E6D49-31CE-7192-3F79-720942FCBAF6}"/>
          </ac:inkMkLst>
        </pc:inkChg>
        <pc:inkChg chg="del">
          <ac:chgData name="Kangkook Jee" userId="52832784-bd9f-4cfd-947b-6cb8258050c1" providerId="ADAL" clId="{7A223654-984A-204A-B848-F3C9E2A88774}" dt="2024-01-18T20:49:22.443" v="980" actId="478"/>
          <ac:inkMkLst>
            <pc:docMk/>
            <pc:sldMk cId="2542002206" sldId="399"/>
            <ac:inkMk id="16" creationId="{4A08343D-8EC1-17CB-920B-71C0C157FE45}"/>
          </ac:inkMkLst>
        </pc:inkChg>
        <pc:inkChg chg="del">
          <ac:chgData name="Kangkook Jee" userId="52832784-bd9f-4cfd-947b-6cb8258050c1" providerId="ADAL" clId="{7A223654-984A-204A-B848-F3C9E2A88774}" dt="2024-01-18T20:49:22.443" v="980" actId="478"/>
          <ac:inkMkLst>
            <pc:docMk/>
            <pc:sldMk cId="2542002206" sldId="399"/>
            <ac:inkMk id="18" creationId="{B48BE60D-7763-7303-494D-2F265D62346A}"/>
          </ac:inkMkLst>
        </pc:inkChg>
        <pc:inkChg chg="del">
          <ac:chgData name="Kangkook Jee" userId="52832784-bd9f-4cfd-947b-6cb8258050c1" providerId="ADAL" clId="{7A223654-984A-204A-B848-F3C9E2A88774}" dt="2024-01-18T20:49:22.443" v="980" actId="478"/>
          <ac:inkMkLst>
            <pc:docMk/>
            <pc:sldMk cId="2542002206" sldId="399"/>
            <ac:inkMk id="19" creationId="{7D0A2233-3AF4-8410-7212-60F00D7BE19E}"/>
          </ac:inkMkLst>
        </pc:inkChg>
        <pc:inkChg chg="del">
          <ac:chgData name="Kangkook Jee" userId="52832784-bd9f-4cfd-947b-6cb8258050c1" providerId="ADAL" clId="{7A223654-984A-204A-B848-F3C9E2A88774}" dt="2024-01-18T20:49:22.443" v="980" actId="478"/>
          <ac:inkMkLst>
            <pc:docMk/>
            <pc:sldMk cId="2542002206" sldId="399"/>
            <ac:inkMk id="20" creationId="{670B4093-075F-C579-E5FB-E4153EB8DE08}"/>
          </ac:inkMkLst>
        </pc:inkChg>
      </pc:sldChg>
      <pc:sldChg chg="del">
        <pc:chgData name="Kangkook Jee" userId="52832784-bd9f-4cfd-947b-6cb8258050c1" providerId="ADAL" clId="{7A223654-984A-204A-B848-F3C9E2A88774}" dt="2024-01-18T20:48:47.384" v="971" actId="2696"/>
        <pc:sldMkLst>
          <pc:docMk/>
          <pc:sldMk cId="2562805438" sldId="401"/>
        </pc:sldMkLst>
      </pc:sldChg>
      <pc:sldChg chg="addSp modSp mod modAnim">
        <pc:chgData name="Kangkook Jee" userId="52832784-bd9f-4cfd-947b-6cb8258050c1" providerId="ADAL" clId="{7A223654-984A-204A-B848-F3C9E2A88774}" dt="2024-01-18T20:58:46.795" v="1137" actId="1076"/>
        <pc:sldMkLst>
          <pc:docMk/>
          <pc:sldMk cId="3968299763" sldId="402"/>
        </pc:sldMkLst>
        <pc:spChg chg="mod">
          <ac:chgData name="Kangkook Jee" userId="52832784-bd9f-4cfd-947b-6cb8258050c1" providerId="ADAL" clId="{7A223654-984A-204A-B848-F3C9E2A88774}" dt="2024-01-18T16:21:58.463" v="200" actId="20577"/>
          <ac:spMkLst>
            <pc:docMk/>
            <pc:sldMk cId="3968299763" sldId="402"/>
            <ac:spMk id="2" creationId="{5ACBBFE1-3992-AD4E-8047-2908802E85EA}"/>
          </ac:spMkLst>
        </pc:spChg>
        <pc:spChg chg="mod">
          <ac:chgData name="Kangkook Jee" userId="52832784-bd9f-4cfd-947b-6cb8258050c1" providerId="ADAL" clId="{7A223654-984A-204A-B848-F3C9E2A88774}" dt="2024-01-18T20:58:46.795" v="1137" actId="1076"/>
          <ac:spMkLst>
            <pc:docMk/>
            <pc:sldMk cId="3968299763" sldId="402"/>
            <ac:spMk id="3" creationId="{E890E355-AAA8-9148-9F47-08C5BC5A4B3E}"/>
          </ac:spMkLst>
        </pc:spChg>
        <pc:picChg chg="add mod">
          <ac:chgData name="Kangkook Jee" userId="52832784-bd9f-4cfd-947b-6cb8258050c1" providerId="ADAL" clId="{7A223654-984A-204A-B848-F3C9E2A88774}" dt="2024-01-18T20:58:10.153" v="1089" actId="1076"/>
          <ac:picMkLst>
            <pc:docMk/>
            <pc:sldMk cId="3968299763" sldId="402"/>
            <ac:picMk id="5" creationId="{F2DE51DE-499C-CC47-8C2F-902841C24F56}"/>
          </ac:picMkLst>
        </pc:picChg>
      </pc:sldChg>
      <pc:sldChg chg="add">
        <pc:chgData name="Kangkook Jee" userId="52832784-bd9f-4cfd-947b-6cb8258050c1" providerId="ADAL" clId="{7A223654-984A-204A-B848-F3C9E2A88774}" dt="2024-01-18T20:47:43.217" v="968"/>
        <pc:sldMkLst>
          <pc:docMk/>
          <pc:sldMk cId="1230094732" sldId="403"/>
        </pc:sldMkLst>
      </pc:sldChg>
      <pc:sldChg chg="add">
        <pc:chgData name="Kangkook Jee" userId="52832784-bd9f-4cfd-947b-6cb8258050c1" providerId="ADAL" clId="{7A223654-984A-204A-B848-F3C9E2A88774}" dt="2024-01-18T20:56:53.444" v="1080"/>
        <pc:sldMkLst>
          <pc:docMk/>
          <pc:sldMk cId="2916121668" sldId="412"/>
        </pc:sldMkLst>
      </pc:sldChg>
      <pc:sldChg chg="add">
        <pc:chgData name="Kangkook Jee" userId="52832784-bd9f-4cfd-947b-6cb8258050c1" providerId="ADAL" clId="{7A223654-984A-204A-B848-F3C9E2A88774}" dt="2024-01-18T20:47:43.217" v="968"/>
        <pc:sldMkLst>
          <pc:docMk/>
          <pc:sldMk cId="3701146691" sldId="414"/>
        </pc:sldMkLst>
      </pc:sldChg>
      <pc:sldChg chg="add del">
        <pc:chgData name="Kangkook Jee" userId="52832784-bd9f-4cfd-947b-6cb8258050c1" providerId="ADAL" clId="{7A223654-984A-204A-B848-F3C9E2A88774}" dt="2024-02-01T15:53:09.224" v="1696" actId="2696"/>
        <pc:sldMkLst>
          <pc:docMk/>
          <pc:sldMk cId="4283518104" sldId="417"/>
        </pc:sldMkLst>
      </pc:sldChg>
      <pc:sldChg chg="add del">
        <pc:chgData name="Kangkook Jee" userId="52832784-bd9f-4cfd-947b-6cb8258050c1" providerId="ADAL" clId="{7A223654-984A-204A-B848-F3C9E2A88774}" dt="2024-02-01T15:53:14.985" v="1698" actId="2696"/>
        <pc:sldMkLst>
          <pc:docMk/>
          <pc:sldMk cId="461741091" sldId="435"/>
        </pc:sldMkLst>
      </pc:sldChg>
      <pc:sldChg chg="del">
        <pc:chgData name="Kangkook Jee" userId="52832784-bd9f-4cfd-947b-6cb8258050c1" providerId="ADAL" clId="{7A223654-984A-204A-B848-F3C9E2A88774}" dt="2024-01-18T20:49:00.746" v="974" actId="2696"/>
        <pc:sldMkLst>
          <pc:docMk/>
          <pc:sldMk cId="674926892" sldId="438"/>
        </pc:sldMkLst>
      </pc:sldChg>
      <pc:sldChg chg="add del">
        <pc:chgData name="Kangkook Jee" userId="52832784-bd9f-4cfd-947b-6cb8258050c1" providerId="ADAL" clId="{7A223654-984A-204A-B848-F3C9E2A88774}" dt="2024-01-30T20:57:08.856" v="1449" actId="2696"/>
        <pc:sldMkLst>
          <pc:docMk/>
          <pc:sldMk cId="3513881432" sldId="446"/>
        </pc:sldMkLst>
      </pc:sldChg>
      <pc:sldChg chg="add">
        <pc:chgData name="Kangkook Jee" userId="52832784-bd9f-4cfd-947b-6cb8258050c1" providerId="ADAL" clId="{7A223654-984A-204A-B848-F3C9E2A88774}" dt="2024-01-18T20:56:53.444" v="1080"/>
        <pc:sldMkLst>
          <pc:docMk/>
          <pc:sldMk cId="408861599" sldId="448"/>
        </pc:sldMkLst>
      </pc:sldChg>
      <pc:sldChg chg="add">
        <pc:chgData name="Kangkook Jee" userId="52832784-bd9f-4cfd-947b-6cb8258050c1" providerId="ADAL" clId="{7A223654-984A-204A-B848-F3C9E2A88774}" dt="2024-01-18T20:56:53.444" v="1080"/>
        <pc:sldMkLst>
          <pc:docMk/>
          <pc:sldMk cId="1475057012" sldId="450"/>
        </pc:sldMkLst>
      </pc:sldChg>
      <pc:sldChg chg="delSp add mod">
        <pc:chgData name="Kangkook Jee" userId="52832784-bd9f-4cfd-947b-6cb8258050c1" providerId="ADAL" clId="{7A223654-984A-204A-B848-F3C9E2A88774}" dt="2024-01-30T20:21:53.731" v="1409" actId="478"/>
        <pc:sldMkLst>
          <pc:docMk/>
          <pc:sldMk cId="3627823875" sldId="454"/>
        </pc:sldMkLst>
        <pc:inkChg chg="del">
          <ac:chgData name="Kangkook Jee" userId="52832784-bd9f-4cfd-947b-6cb8258050c1" providerId="ADAL" clId="{7A223654-984A-204A-B848-F3C9E2A88774}" dt="2024-01-30T20:21:53.731" v="1409" actId="478"/>
          <ac:inkMkLst>
            <pc:docMk/>
            <pc:sldMk cId="3627823875" sldId="454"/>
            <ac:inkMk id="5" creationId="{9A343433-E34A-D308-9364-6D1FCB512C29}"/>
          </ac:inkMkLst>
        </pc:inkChg>
        <pc:inkChg chg="del">
          <ac:chgData name="Kangkook Jee" userId="52832784-bd9f-4cfd-947b-6cb8258050c1" providerId="ADAL" clId="{7A223654-984A-204A-B848-F3C9E2A88774}" dt="2024-01-30T20:21:51.734" v="1408" actId="478"/>
          <ac:inkMkLst>
            <pc:docMk/>
            <pc:sldMk cId="3627823875" sldId="454"/>
            <ac:inkMk id="6" creationId="{DDB90FE3-4E2F-59E3-7232-0C96C945FC0F}"/>
          </ac:inkMkLst>
        </pc:inkChg>
      </pc:sldChg>
      <pc:sldChg chg="del">
        <pc:chgData name="Kangkook Jee" userId="52832784-bd9f-4cfd-947b-6cb8258050c1" providerId="ADAL" clId="{7A223654-984A-204A-B848-F3C9E2A88774}" dt="2024-01-18T20:49:00.751" v="976" actId="2696"/>
        <pc:sldMkLst>
          <pc:docMk/>
          <pc:sldMk cId="2971727969" sldId="455"/>
        </pc:sldMkLst>
      </pc:sldChg>
      <pc:sldChg chg="add">
        <pc:chgData name="Kangkook Jee" userId="52832784-bd9f-4cfd-947b-6cb8258050c1" providerId="ADAL" clId="{7A223654-984A-204A-B848-F3C9E2A88774}" dt="2024-01-18T20:47:43.217" v="968"/>
        <pc:sldMkLst>
          <pc:docMk/>
          <pc:sldMk cId="571691564" sldId="457"/>
        </pc:sldMkLst>
      </pc:sldChg>
      <pc:sldChg chg="add">
        <pc:chgData name="Kangkook Jee" userId="52832784-bd9f-4cfd-947b-6cb8258050c1" providerId="ADAL" clId="{7A223654-984A-204A-B848-F3C9E2A88774}" dt="2024-01-18T20:47:43.217" v="968"/>
        <pc:sldMkLst>
          <pc:docMk/>
          <pc:sldMk cId="501766823" sldId="463"/>
        </pc:sldMkLst>
      </pc:sldChg>
      <pc:sldChg chg="add">
        <pc:chgData name="Kangkook Jee" userId="52832784-bd9f-4cfd-947b-6cb8258050c1" providerId="ADAL" clId="{7A223654-984A-204A-B848-F3C9E2A88774}" dt="2024-01-18T20:47:43.217" v="968"/>
        <pc:sldMkLst>
          <pc:docMk/>
          <pc:sldMk cId="278351289" sldId="465"/>
        </pc:sldMkLst>
      </pc:sldChg>
      <pc:sldChg chg="add">
        <pc:chgData name="Kangkook Jee" userId="52832784-bd9f-4cfd-947b-6cb8258050c1" providerId="ADAL" clId="{7A223654-984A-204A-B848-F3C9E2A88774}" dt="2024-01-18T20:47:43.217" v="968"/>
        <pc:sldMkLst>
          <pc:docMk/>
          <pc:sldMk cId="467407164" sldId="466"/>
        </pc:sldMkLst>
      </pc:sldChg>
      <pc:sldChg chg="addSp delSp modSp add mod">
        <pc:chgData name="Kangkook Jee" userId="52832784-bd9f-4cfd-947b-6cb8258050c1" providerId="ADAL" clId="{7A223654-984A-204A-B848-F3C9E2A88774}" dt="2024-01-30T21:00:55.775" v="1453" actId="22"/>
        <pc:sldMkLst>
          <pc:docMk/>
          <pc:sldMk cId="1515244042" sldId="467"/>
        </pc:sldMkLst>
        <pc:spChg chg="mod">
          <ac:chgData name="Kangkook Jee" userId="52832784-bd9f-4cfd-947b-6cb8258050c1" providerId="ADAL" clId="{7A223654-984A-204A-B848-F3C9E2A88774}" dt="2024-01-30T20:56:03.068" v="1447" actId="20577"/>
          <ac:spMkLst>
            <pc:docMk/>
            <pc:sldMk cId="1515244042" sldId="467"/>
            <ac:spMk id="3" creationId="{3800AEE1-A9B9-C44D-A2DF-D0EBAD7B2F4D}"/>
          </ac:spMkLst>
        </pc:spChg>
        <pc:spChg chg="add del">
          <ac:chgData name="Kangkook Jee" userId="52832784-bd9f-4cfd-947b-6cb8258050c1" providerId="ADAL" clId="{7A223654-984A-204A-B848-F3C9E2A88774}" dt="2024-01-30T21:00:55.775" v="1453" actId="22"/>
          <ac:spMkLst>
            <pc:docMk/>
            <pc:sldMk cId="1515244042" sldId="467"/>
            <ac:spMk id="6" creationId="{2D704D17-070A-4488-4B9F-E1AC5B7923DC}"/>
          </ac:spMkLst>
        </pc:spChg>
      </pc:sldChg>
      <pc:sldChg chg="add">
        <pc:chgData name="Kangkook Jee" userId="52832784-bd9f-4cfd-947b-6cb8258050c1" providerId="ADAL" clId="{7A223654-984A-204A-B848-F3C9E2A88774}" dt="2024-01-18T20:56:53.444" v="1080"/>
        <pc:sldMkLst>
          <pc:docMk/>
          <pc:sldMk cId="1153207994" sldId="468"/>
        </pc:sldMkLst>
      </pc:sldChg>
      <pc:sldChg chg="add">
        <pc:chgData name="Kangkook Jee" userId="52832784-bd9f-4cfd-947b-6cb8258050c1" providerId="ADAL" clId="{7A223654-984A-204A-B848-F3C9E2A88774}" dt="2024-01-18T20:56:53.444" v="1080"/>
        <pc:sldMkLst>
          <pc:docMk/>
          <pc:sldMk cId="2869602326" sldId="472"/>
        </pc:sldMkLst>
      </pc:sldChg>
      <pc:sldChg chg="add">
        <pc:chgData name="Kangkook Jee" userId="52832784-bd9f-4cfd-947b-6cb8258050c1" providerId="ADAL" clId="{7A223654-984A-204A-B848-F3C9E2A88774}" dt="2024-01-18T20:47:43.217" v="968"/>
        <pc:sldMkLst>
          <pc:docMk/>
          <pc:sldMk cId="270821605" sldId="476"/>
        </pc:sldMkLst>
      </pc:sldChg>
      <pc:sldChg chg="delSp add mod">
        <pc:chgData name="Kangkook Jee" userId="52832784-bd9f-4cfd-947b-6cb8258050c1" providerId="ADAL" clId="{7A223654-984A-204A-B848-F3C9E2A88774}" dt="2024-01-30T20:22:07.848" v="1411" actId="478"/>
        <pc:sldMkLst>
          <pc:docMk/>
          <pc:sldMk cId="4121644212" sldId="477"/>
        </pc:sldMkLst>
        <pc:inkChg chg="del">
          <ac:chgData name="Kangkook Jee" userId="52832784-bd9f-4cfd-947b-6cb8258050c1" providerId="ADAL" clId="{7A223654-984A-204A-B848-F3C9E2A88774}" dt="2024-01-30T20:22:07.848" v="1411" actId="478"/>
          <ac:inkMkLst>
            <pc:docMk/>
            <pc:sldMk cId="4121644212" sldId="477"/>
            <ac:inkMk id="9" creationId="{73DEE736-782E-71BF-F7DB-3BFF5E23DAD2}"/>
          </ac:inkMkLst>
        </pc:inkChg>
      </pc:sldChg>
      <pc:sldChg chg="add">
        <pc:chgData name="Kangkook Jee" userId="52832784-bd9f-4cfd-947b-6cb8258050c1" providerId="ADAL" clId="{7A223654-984A-204A-B848-F3C9E2A88774}" dt="2024-01-18T20:47:43.217" v="968"/>
        <pc:sldMkLst>
          <pc:docMk/>
          <pc:sldMk cId="1585636749" sldId="483"/>
        </pc:sldMkLst>
      </pc:sldChg>
      <pc:sldChg chg="add">
        <pc:chgData name="Kangkook Jee" userId="52832784-bd9f-4cfd-947b-6cb8258050c1" providerId="ADAL" clId="{7A223654-984A-204A-B848-F3C9E2A88774}" dt="2024-01-18T20:47:43.217" v="968"/>
        <pc:sldMkLst>
          <pc:docMk/>
          <pc:sldMk cId="3553036065" sldId="484"/>
        </pc:sldMkLst>
      </pc:sldChg>
      <pc:sldChg chg="add">
        <pc:chgData name="Kangkook Jee" userId="52832784-bd9f-4cfd-947b-6cb8258050c1" providerId="ADAL" clId="{7A223654-984A-204A-B848-F3C9E2A88774}" dt="2024-01-18T20:54:29.436" v="1077"/>
        <pc:sldMkLst>
          <pc:docMk/>
          <pc:sldMk cId="3900734341" sldId="485"/>
        </pc:sldMkLst>
      </pc:sldChg>
      <pc:sldChg chg="add del">
        <pc:chgData name="Kangkook Jee" userId="52832784-bd9f-4cfd-947b-6cb8258050c1" providerId="ADAL" clId="{7A223654-984A-204A-B848-F3C9E2A88774}" dt="2024-01-18T20:54:35.344" v="1078" actId="2696"/>
        <pc:sldMkLst>
          <pc:docMk/>
          <pc:sldMk cId="3154511014" sldId="486"/>
        </pc:sldMkLst>
      </pc:sldChg>
      <pc:sldChg chg="modSp add mod">
        <pc:chgData name="Kangkook Jee" userId="52832784-bd9f-4cfd-947b-6cb8258050c1" providerId="ADAL" clId="{7A223654-984A-204A-B848-F3C9E2A88774}" dt="2024-01-30T20:56:13.401" v="1448" actId="2711"/>
        <pc:sldMkLst>
          <pc:docMk/>
          <pc:sldMk cId="2130393365" sldId="489"/>
        </pc:sldMkLst>
        <pc:spChg chg="mod">
          <ac:chgData name="Kangkook Jee" userId="52832784-bd9f-4cfd-947b-6cb8258050c1" providerId="ADAL" clId="{7A223654-984A-204A-B848-F3C9E2A88774}" dt="2024-01-30T20:56:13.401" v="1448" actId="2711"/>
          <ac:spMkLst>
            <pc:docMk/>
            <pc:sldMk cId="2130393365" sldId="489"/>
            <ac:spMk id="3" creationId="{810649DD-3CF5-6242-A42F-6CBB3045A00E}"/>
          </ac:spMkLst>
        </pc:spChg>
      </pc:sldChg>
      <pc:sldChg chg="add">
        <pc:chgData name="Kangkook Jee" userId="52832784-bd9f-4cfd-947b-6cb8258050c1" providerId="ADAL" clId="{7A223654-984A-204A-B848-F3C9E2A88774}" dt="2024-01-18T20:56:53.444" v="1080"/>
        <pc:sldMkLst>
          <pc:docMk/>
          <pc:sldMk cId="1987608151" sldId="490"/>
        </pc:sldMkLst>
      </pc:sldChg>
      <pc:sldChg chg="add">
        <pc:chgData name="Kangkook Jee" userId="52832784-bd9f-4cfd-947b-6cb8258050c1" providerId="ADAL" clId="{7A223654-984A-204A-B848-F3C9E2A88774}" dt="2024-01-18T20:56:53.444" v="1080"/>
        <pc:sldMkLst>
          <pc:docMk/>
          <pc:sldMk cId="2513586820" sldId="491"/>
        </pc:sldMkLst>
      </pc:sldChg>
      <pc:sldChg chg="modSp add del mod">
        <pc:chgData name="Kangkook Jee" userId="52832784-bd9f-4cfd-947b-6cb8258050c1" providerId="ADAL" clId="{7A223654-984A-204A-B848-F3C9E2A88774}" dt="2024-02-01T15:53:36.769" v="1701" actId="2696"/>
        <pc:sldMkLst>
          <pc:docMk/>
          <pc:sldMk cId="1795078025" sldId="498"/>
        </pc:sldMkLst>
        <pc:spChg chg="mod">
          <ac:chgData name="Kangkook Jee" userId="52832784-bd9f-4cfd-947b-6cb8258050c1" providerId="ADAL" clId="{7A223654-984A-204A-B848-F3C9E2A88774}" dt="2024-02-01T15:50:36.345" v="1674" actId="20577"/>
          <ac:spMkLst>
            <pc:docMk/>
            <pc:sldMk cId="1795078025" sldId="498"/>
            <ac:spMk id="3" creationId="{B68D10A1-BEC4-0A41-B1CD-0347601B7967}"/>
          </ac:spMkLst>
        </pc:spChg>
      </pc:sldChg>
      <pc:sldChg chg="add mod ord modShow">
        <pc:chgData name="Kangkook Jee" userId="52832784-bd9f-4cfd-947b-6cb8258050c1" providerId="ADAL" clId="{7A223654-984A-204A-B848-F3C9E2A88774}" dt="2024-01-18T20:51:30.934" v="1033" actId="20578"/>
        <pc:sldMkLst>
          <pc:docMk/>
          <pc:sldMk cId="1653846886" sldId="501"/>
        </pc:sldMkLst>
      </pc:sldChg>
      <pc:sldChg chg="del">
        <pc:chgData name="Kangkook Jee" userId="52832784-bd9f-4cfd-947b-6cb8258050c1" providerId="ADAL" clId="{7A223654-984A-204A-B848-F3C9E2A88774}" dt="2024-01-18T20:49:00.738" v="972" actId="2696"/>
        <pc:sldMkLst>
          <pc:docMk/>
          <pc:sldMk cId="761105730" sldId="502"/>
        </pc:sldMkLst>
      </pc:sldChg>
      <pc:sldChg chg="add del">
        <pc:chgData name="Kangkook Jee" userId="52832784-bd9f-4cfd-947b-6cb8258050c1" providerId="ADAL" clId="{7A223654-984A-204A-B848-F3C9E2A88774}" dt="2024-02-01T15:45:45.698" v="1612" actId="2696"/>
        <pc:sldMkLst>
          <pc:docMk/>
          <pc:sldMk cId="3943406186" sldId="508"/>
        </pc:sldMkLst>
      </pc:sldChg>
      <pc:sldChg chg="add del">
        <pc:chgData name="Kangkook Jee" userId="52832784-bd9f-4cfd-947b-6cb8258050c1" providerId="ADAL" clId="{7A223654-984A-204A-B848-F3C9E2A88774}" dt="2024-02-01T15:45:45.754" v="1621" actId="2696"/>
        <pc:sldMkLst>
          <pc:docMk/>
          <pc:sldMk cId="3034311493" sldId="509"/>
        </pc:sldMkLst>
      </pc:sldChg>
      <pc:sldChg chg="add del">
        <pc:chgData name="Kangkook Jee" userId="52832784-bd9f-4cfd-947b-6cb8258050c1" providerId="ADAL" clId="{7A223654-984A-204A-B848-F3C9E2A88774}" dt="2024-02-01T15:45:45.715" v="1617" actId="2696"/>
        <pc:sldMkLst>
          <pc:docMk/>
          <pc:sldMk cId="2446114464" sldId="510"/>
        </pc:sldMkLst>
      </pc:sldChg>
      <pc:sldChg chg="add del">
        <pc:chgData name="Kangkook Jee" userId="52832784-bd9f-4cfd-947b-6cb8258050c1" providerId="ADAL" clId="{7A223654-984A-204A-B848-F3C9E2A88774}" dt="2024-02-01T15:45:45.708" v="1614" actId="2696"/>
        <pc:sldMkLst>
          <pc:docMk/>
          <pc:sldMk cId="4196981099" sldId="511"/>
        </pc:sldMkLst>
      </pc:sldChg>
      <pc:sldChg chg="add del">
        <pc:chgData name="Kangkook Jee" userId="52832784-bd9f-4cfd-947b-6cb8258050c1" providerId="ADAL" clId="{7A223654-984A-204A-B848-F3C9E2A88774}" dt="2024-02-01T15:45:45.721" v="1619" actId="2696"/>
        <pc:sldMkLst>
          <pc:docMk/>
          <pc:sldMk cId="228672033" sldId="512"/>
        </pc:sldMkLst>
      </pc:sldChg>
      <pc:sldChg chg="add del modNotesTx">
        <pc:chgData name="Kangkook Jee" userId="52832784-bd9f-4cfd-947b-6cb8258050c1" providerId="ADAL" clId="{7A223654-984A-204A-B848-F3C9E2A88774}" dt="2024-02-01T15:45:45.710" v="1615" actId="2696"/>
        <pc:sldMkLst>
          <pc:docMk/>
          <pc:sldMk cId="3621510702" sldId="513"/>
        </pc:sldMkLst>
      </pc:sldChg>
      <pc:sldChg chg="add del">
        <pc:chgData name="Kangkook Jee" userId="52832784-bd9f-4cfd-947b-6cb8258050c1" providerId="ADAL" clId="{7A223654-984A-204A-B848-F3C9E2A88774}" dt="2024-02-01T15:45:45.702" v="1613" actId="2696"/>
        <pc:sldMkLst>
          <pc:docMk/>
          <pc:sldMk cId="2443691495" sldId="514"/>
        </pc:sldMkLst>
      </pc:sldChg>
      <pc:sldChg chg="delSp add del mod modNotesTx">
        <pc:chgData name="Kangkook Jee" userId="52832784-bd9f-4cfd-947b-6cb8258050c1" providerId="ADAL" clId="{7A223654-984A-204A-B848-F3C9E2A88774}" dt="2024-02-01T15:45:45.756" v="1622" actId="2696"/>
        <pc:sldMkLst>
          <pc:docMk/>
          <pc:sldMk cId="2805508898" sldId="515"/>
        </pc:sldMkLst>
        <pc:inkChg chg="del">
          <ac:chgData name="Kangkook Jee" userId="52832784-bd9f-4cfd-947b-6cb8258050c1" providerId="ADAL" clId="{7A223654-984A-204A-B848-F3C9E2A88774}" dt="2024-01-31T15:24:25.185" v="1590" actId="478"/>
          <ac:inkMkLst>
            <pc:docMk/>
            <pc:sldMk cId="2805508898" sldId="515"/>
            <ac:inkMk id="3" creationId="{0E9E5C71-5E8C-00D9-877D-B42D8B5FA920}"/>
          </ac:inkMkLst>
        </pc:inkChg>
      </pc:sldChg>
      <pc:sldChg chg="add del">
        <pc:chgData name="Kangkook Jee" userId="52832784-bd9f-4cfd-947b-6cb8258050c1" providerId="ADAL" clId="{7A223654-984A-204A-B848-F3C9E2A88774}" dt="2024-02-01T15:45:45.763" v="1623" actId="2696"/>
        <pc:sldMkLst>
          <pc:docMk/>
          <pc:sldMk cId="801952080" sldId="517"/>
        </pc:sldMkLst>
      </pc:sldChg>
      <pc:sldChg chg="modSp add del mod modShow">
        <pc:chgData name="Kangkook Jee" userId="52832784-bd9f-4cfd-947b-6cb8258050c1" providerId="ADAL" clId="{7A223654-984A-204A-B848-F3C9E2A88774}" dt="2024-02-01T15:45:45.712" v="1616" actId="2696"/>
        <pc:sldMkLst>
          <pc:docMk/>
          <pc:sldMk cId="3013613707" sldId="518"/>
        </pc:sldMkLst>
        <pc:spChg chg="mod">
          <ac:chgData name="Kangkook Jee" userId="52832784-bd9f-4cfd-947b-6cb8258050c1" providerId="ADAL" clId="{7A223654-984A-204A-B848-F3C9E2A88774}" dt="2024-01-30T21:15:47.761" v="1570" actId="404"/>
          <ac:spMkLst>
            <pc:docMk/>
            <pc:sldMk cId="3013613707" sldId="518"/>
            <ac:spMk id="9" creationId="{5A7FF1D7-3A67-3C43-8BC7-095AACAC200F}"/>
          </ac:spMkLst>
        </pc:spChg>
      </pc:sldChg>
      <pc:sldChg chg="del">
        <pc:chgData name="Kangkook Jee" userId="52832784-bd9f-4cfd-947b-6cb8258050c1" providerId="ADAL" clId="{7A223654-984A-204A-B848-F3C9E2A88774}" dt="2024-01-18T20:49:00.748" v="975" actId="2696"/>
        <pc:sldMkLst>
          <pc:docMk/>
          <pc:sldMk cId="4084275409" sldId="518"/>
        </pc:sldMkLst>
      </pc:sldChg>
      <pc:sldChg chg="add del">
        <pc:chgData name="Kangkook Jee" userId="52832784-bd9f-4cfd-947b-6cb8258050c1" providerId="ADAL" clId="{7A223654-984A-204A-B848-F3C9E2A88774}" dt="2024-02-01T15:45:45.717" v="1618" actId="2696"/>
        <pc:sldMkLst>
          <pc:docMk/>
          <pc:sldMk cId="3056794862" sldId="519"/>
        </pc:sldMkLst>
      </pc:sldChg>
      <pc:sldChg chg="del">
        <pc:chgData name="Kangkook Jee" userId="52832784-bd9f-4cfd-947b-6cb8258050c1" providerId="ADAL" clId="{7A223654-984A-204A-B848-F3C9E2A88774}" dt="2024-01-18T20:49:00.785" v="979" actId="2696"/>
        <pc:sldMkLst>
          <pc:docMk/>
          <pc:sldMk cId="3595540606" sldId="519"/>
        </pc:sldMkLst>
      </pc:sldChg>
      <pc:sldChg chg="add">
        <pc:chgData name="Kangkook Jee" userId="52832784-bd9f-4cfd-947b-6cb8258050c1" providerId="ADAL" clId="{7A223654-984A-204A-B848-F3C9E2A88774}" dt="2024-01-18T20:47:43.217" v="968"/>
        <pc:sldMkLst>
          <pc:docMk/>
          <pc:sldMk cId="122425802" sldId="520"/>
        </pc:sldMkLst>
      </pc:sldChg>
      <pc:sldChg chg="delSp add mod">
        <pc:chgData name="Kangkook Jee" userId="52832784-bd9f-4cfd-947b-6cb8258050c1" providerId="ADAL" clId="{7A223654-984A-204A-B848-F3C9E2A88774}" dt="2024-01-30T20:22:02.539" v="1410" actId="478"/>
        <pc:sldMkLst>
          <pc:docMk/>
          <pc:sldMk cId="2266961005" sldId="521"/>
        </pc:sldMkLst>
        <pc:inkChg chg="del">
          <ac:chgData name="Kangkook Jee" userId="52832784-bd9f-4cfd-947b-6cb8258050c1" providerId="ADAL" clId="{7A223654-984A-204A-B848-F3C9E2A88774}" dt="2024-01-30T20:22:02.539" v="1410" actId="478"/>
          <ac:inkMkLst>
            <pc:docMk/>
            <pc:sldMk cId="2266961005" sldId="521"/>
            <ac:inkMk id="8" creationId="{AA710A4F-92E9-629F-02E5-924B696D8EAA}"/>
          </ac:inkMkLst>
        </pc:inkChg>
      </pc:sldChg>
      <pc:sldChg chg="add">
        <pc:chgData name="Kangkook Jee" userId="52832784-bd9f-4cfd-947b-6cb8258050c1" providerId="ADAL" clId="{7A223654-984A-204A-B848-F3C9E2A88774}" dt="2024-01-18T20:56:53.444" v="1080"/>
        <pc:sldMkLst>
          <pc:docMk/>
          <pc:sldMk cId="4026902367" sldId="523"/>
        </pc:sldMkLst>
      </pc:sldChg>
      <pc:sldChg chg="add">
        <pc:chgData name="Kangkook Jee" userId="52832784-bd9f-4cfd-947b-6cb8258050c1" providerId="ADAL" clId="{7A223654-984A-204A-B848-F3C9E2A88774}" dt="2024-01-18T20:47:43.217" v="968"/>
        <pc:sldMkLst>
          <pc:docMk/>
          <pc:sldMk cId="3195091173" sldId="538"/>
        </pc:sldMkLst>
      </pc:sldChg>
      <pc:sldChg chg="add">
        <pc:chgData name="Kangkook Jee" userId="52832784-bd9f-4cfd-947b-6cb8258050c1" providerId="ADAL" clId="{7A223654-984A-204A-B848-F3C9E2A88774}" dt="2024-02-01T15:53:31.047" v="1700"/>
        <pc:sldMkLst>
          <pc:docMk/>
          <pc:sldMk cId="435056170" sldId="552"/>
        </pc:sldMkLst>
      </pc:sldChg>
      <pc:sldChg chg="add del">
        <pc:chgData name="Kangkook Jee" userId="52832784-bd9f-4cfd-947b-6cb8258050c1" providerId="ADAL" clId="{7A223654-984A-204A-B848-F3C9E2A88774}" dt="2024-02-01T15:53:24.582" v="1699" actId="2696"/>
        <pc:sldMkLst>
          <pc:docMk/>
          <pc:sldMk cId="2330407025" sldId="552"/>
        </pc:sldMkLst>
      </pc:sldChg>
      <pc:sldChg chg="add">
        <pc:chgData name="Kangkook Jee" userId="52832784-bd9f-4cfd-947b-6cb8258050c1" providerId="ADAL" clId="{7A223654-984A-204A-B848-F3C9E2A88774}" dt="2024-01-18T20:47:43.217" v="968"/>
        <pc:sldMkLst>
          <pc:docMk/>
          <pc:sldMk cId="2873715089" sldId="554"/>
        </pc:sldMkLst>
      </pc:sldChg>
      <pc:sldChg chg="add">
        <pc:chgData name="Kangkook Jee" userId="52832784-bd9f-4cfd-947b-6cb8258050c1" providerId="ADAL" clId="{7A223654-984A-204A-B848-F3C9E2A88774}" dt="2024-01-18T20:47:43.217" v="968"/>
        <pc:sldMkLst>
          <pc:docMk/>
          <pc:sldMk cId="3696842309" sldId="555"/>
        </pc:sldMkLst>
      </pc:sldChg>
      <pc:sldChg chg="add del">
        <pc:chgData name="Kangkook Jee" userId="52832784-bd9f-4cfd-947b-6cb8258050c1" providerId="ADAL" clId="{7A223654-984A-204A-B848-F3C9E2A88774}" dt="2024-02-01T15:53:45.226" v="1702" actId="2696"/>
        <pc:sldMkLst>
          <pc:docMk/>
          <pc:sldMk cId="909241487" sldId="556"/>
        </pc:sldMkLst>
      </pc:sldChg>
      <pc:sldChg chg="add">
        <pc:chgData name="Kangkook Jee" userId="52832784-bd9f-4cfd-947b-6cb8258050c1" providerId="ADAL" clId="{7A223654-984A-204A-B848-F3C9E2A88774}" dt="2024-02-01T15:53:49.359" v="1703"/>
        <pc:sldMkLst>
          <pc:docMk/>
          <pc:sldMk cId="3270932973" sldId="556"/>
        </pc:sldMkLst>
      </pc:sldChg>
      <pc:sldChg chg="add del">
        <pc:chgData name="Kangkook Jee" userId="52832784-bd9f-4cfd-947b-6cb8258050c1" providerId="ADAL" clId="{7A223654-984A-204A-B848-F3C9E2A88774}" dt="2024-02-01T15:52:34.423" v="1692" actId="2696"/>
        <pc:sldMkLst>
          <pc:docMk/>
          <pc:sldMk cId="483305183" sldId="558"/>
        </pc:sldMkLst>
      </pc:sldChg>
      <pc:sldChg chg="add del">
        <pc:chgData name="Kangkook Jee" userId="52832784-bd9f-4cfd-947b-6cb8258050c1" providerId="ADAL" clId="{7A223654-984A-204A-B848-F3C9E2A88774}" dt="2024-02-01T15:52:47.214" v="1693" actId="2696"/>
        <pc:sldMkLst>
          <pc:docMk/>
          <pc:sldMk cId="573606271" sldId="559"/>
        </pc:sldMkLst>
      </pc:sldChg>
      <pc:sldChg chg="add del">
        <pc:chgData name="Kangkook Jee" userId="52832784-bd9f-4cfd-947b-6cb8258050c1" providerId="ADAL" clId="{7A223654-984A-204A-B848-F3C9E2A88774}" dt="2024-02-01T15:52:54.278" v="1695" actId="2696"/>
        <pc:sldMkLst>
          <pc:docMk/>
          <pc:sldMk cId="3979007216" sldId="563"/>
        </pc:sldMkLst>
      </pc:sldChg>
      <pc:sldChg chg="add">
        <pc:chgData name="Kangkook Jee" userId="52832784-bd9f-4cfd-947b-6cb8258050c1" providerId="ADAL" clId="{7A223654-984A-204A-B848-F3C9E2A88774}" dt="2024-01-18T20:56:53.444" v="1080"/>
        <pc:sldMkLst>
          <pc:docMk/>
          <pc:sldMk cId="3662668544" sldId="1236"/>
        </pc:sldMkLst>
      </pc:sldChg>
      <pc:sldChg chg="add">
        <pc:chgData name="Kangkook Jee" userId="52832784-bd9f-4cfd-947b-6cb8258050c1" providerId="ADAL" clId="{7A223654-984A-204A-B848-F3C9E2A88774}" dt="2024-01-18T20:56:53.444" v="1080"/>
        <pc:sldMkLst>
          <pc:docMk/>
          <pc:sldMk cId="826330759" sldId="1237"/>
        </pc:sldMkLst>
      </pc:sldChg>
      <pc:sldChg chg="add del">
        <pc:chgData name="Kangkook Jee" userId="52832784-bd9f-4cfd-947b-6cb8258050c1" providerId="ADAL" clId="{7A223654-984A-204A-B848-F3C9E2A88774}" dt="2024-02-01T15:53:56.040" v="1704" actId="2696"/>
        <pc:sldMkLst>
          <pc:docMk/>
          <pc:sldMk cId="629927626" sldId="1260"/>
        </pc:sldMkLst>
      </pc:sldChg>
      <pc:sldChg chg="del">
        <pc:chgData name="Kangkook Jee" userId="52832784-bd9f-4cfd-947b-6cb8258050c1" providerId="ADAL" clId="{7A223654-984A-204A-B848-F3C9E2A88774}" dt="2024-01-18T20:49:00.778" v="978" actId="2696"/>
        <pc:sldMkLst>
          <pc:docMk/>
          <pc:sldMk cId="3873494348" sldId="1274"/>
        </pc:sldMkLst>
      </pc:sldChg>
      <pc:sldChg chg="del">
        <pc:chgData name="Kangkook Jee" userId="52832784-bd9f-4cfd-947b-6cb8258050c1" providerId="ADAL" clId="{7A223654-984A-204A-B848-F3C9E2A88774}" dt="2024-01-18T20:49:00.742" v="973" actId="2696"/>
        <pc:sldMkLst>
          <pc:docMk/>
          <pc:sldMk cId="600327546" sldId="1275"/>
        </pc:sldMkLst>
      </pc:sldChg>
      <pc:sldChg chg="addSp delSp modSp mod modShow">
        <pc:chgData name="Kangkook Jee" userId="52832784-bd9f-4cfd-947b-6cb8258050c1" providerId="ADAL" clId="{7A223654-984A-204A-B848-F3C9E2A88774}" dt="2024-01-18T20:10:04.482" v="211" actId="478"/>
        <pc:sldMkLst>
          <pc:docMk/>
          <pc:sldMk cId="3125011078" sldId="1276"/>
        </pc:sldMkLst>
        <pc:spChg chg="del mod">
          <ac:chgData name="Kangkook Jee" userId="52832784-bd9f-4cfd-947b-6cb8258050c1" providerId="ADAL" clId="{7A223654-984A-204A-B848-F3C9E2A88774}" dt="2024-01-18T20:10:00.177" v="210" actId="478"/>
          <ac:spMkLst>
            <pc:docMk/>
            <pc:sldMk cId="3125011078" sldId="1276"/>
            <ac:spMk id="3" creationId="{5586EA08-17C9-4957-4D9F-BED008508A50}"/>
          </ac:spMkLst>
        </pc:spChg>
        <pc:spChg chg="mod">
          <ac:chgData name="Kangkook Jee" userId="52832784-bd9f-4cfd-947b-6cb8258050c1" providerId="ADAL" clId="{7A223654-984A-204A-B848-F3C9E2A88774}" dt="2024-01-18T20:09:55.697" v="208" actId="1076"/>
          <ac:spMkLst>
            <pc:docMk/>
            <pc:sldMk cId="3125011078" sldId="1276"/>
            <ac:spMk id="8" creationId="{F1783A88-47F7-14B6-7C5E-6C4BCB180C72}"/>
          </ac:spMkLst>
        </pc:spChg>
        <pc:spChg chg="add del mod">
          <ac:chgData name="Kangkook Jee" userId="52832784-bd9f-4cfd-947b-6cb8258050c1" providerId="ADAL" clId="{7A223654-984A-204A-B848-F3C9E2A88774}" dt="2024-01-18T20:10:04.482" v="211" actId="478"/>
          <ac:spMkLst>
            <pc:docMk/>
            <pc:sldMk cId="3125011078" sldId="1276"/>
            <ac:spMk id="9" creationId="{2E1E828D-7554-D7AC-0EF9-15D07E2777D1}"/>
          </ac:spMkLst>
        </pc:spChg>
        <pc:picChg chg="add mod">
          <ac:chgData name="Kangkook Jee" userId="52832784-bd9f-4cfd-947b-6cb8258050c1" providerId="ADAL" clId="{7A223654-984A-204A-B848-F3C9E2A88774}" dt="2024-01-18T20:08:46.005" v="206" actId="1076"/>
          <ac:picMkLst>
            <pc:docMk/>
            <pc:sldMk cId="3125011078" sldId="1276"/>
            <ac:picMk id="5" creationId="{E5CF6576-B6A6-9D54-05A3-55EEED9D17CD}"/>
          </ac:picMkLst>
        </pc:picChg>
        <pc:picChg chg="del">
          <ac:chgData name="Kangkook Jee" userId="52832784-bd9f-4cfd-947b-6cb8258050c1" providerId="ADAL" clId="{7A223654-984A-204A-B848-F3C9E2A88774}" dt="2024-01-18T16:04:56.762" v="49" actId="478"/>
          <ac:picMkLst>
            <pc:docMk/>
            <pc:sldMk cId="3125011078" sldId="1276"/>
            <ac:picMk id="1026" creationId="{9664B36F-AF2B-5E68-FB29-420B7DB629B9}"/>
          </ac:picMkLst>
        </pc:picChg>
      </pc:sldChg>
      <pc:sldChg chg="modSp mod">
        <pc:chgData name="Kangkook Jee" userId="52832784-bd9f-4cfd-947b-6cb8258050c1" providerId="ADAL" clId="{7A223654-984A-204A-B848-F3C9E2A88774}" dt="2024-01-18T21:02:59.717" v="1198" actId="20577"/>
        <pc:sldMkLst>
          <pc:docMk/>
          <pc:sldMk cId="3855550518" sldId="1278"/>
        </pc:sldMkLst>
        <pc:spChg chg="mod">
          <ac:chgData name="Kangkook Jee" userId="52832784-bd9f-4cfd-947b-6cb8258050c1" providerId="ADAL" clId="{7A223654-984A-204A-B848-F3C9E2A88774}" dt="2024-01-18T21:02:59.717" v="1198" actId="20577"/>
          <ac:spMkLst>
            <pc:docMk/>
            <pc:sldMk cId="3855550518" sldId="1278"/>
            <ac:spMk id="3" creationId="{E3A4B1A9-58C1-605E-7B7E-58DAB1EAF2FC}"/>
          </ac:spMkLst>
        </pc:spChg>
      </pc:sldChg>
      <pc:sldChg chg="mod modShow">
        <pc:chgData name="Kangkook Jee" userId="52832784-bd9f-4cfd-947b-6cb8258050c1" providerId="ADAL" clId="{7A223654-984A-204A-B848-F3C9E2A88774}" dt="2024-01-18T20:48:07.339" v="969" actId="729"/>
        <pc:sldMkLst>
          <pc:docMk/>
          <pc:sldMk cId="770901085" sldId="1279"/>
        </pc:sldMkLst>
      </pc:sldChg>
      <pc:sldChg chg="modSp mod">
        <pc:chgData name="Kangkook Jee" userId="52832784-bd9f-4cfd-947b-6cb8258050c1" providerId="ADAL" clId="{7A223654-984A-204A-B848-F3C9E2A88774}" dt="2024-01-18T20:26:41.442" v="572" actId="1076"/>
        <pc:sldMkLst>
          <pc:docMk/>
          <pc:sldMk cId="3611392041" sldId="1281"/>
        </pc:sldMkLst>
        <pc:spChg chg="mod">
          <ac:chgData name="Kangkook Jee" userId="52832784-bd9f-4cfd-947b-6cb8258050c1" providerId="ADAL" clId="{7A223654-984A-204A-B848-F3C9E2A88774}" dt="2024-01-18T20:26:41.442" v="572" actId="1076"/>
          <ac:spMkLst>
            <pc:docMk/>
            <pc:sldMk cId="3611392041" sldId="1281"/>
            <ac:spMk id="3" creationId="{4F828224-0F6A-8318-193F-9E5B6338B959}"/>
          </ac:spMkLst>
        </pc:spChg>
      </pc:sldChg>
      <pc:sldChg chg="modSp new mod">
        <pc:chgData name="Kangkook Jee" userId="52832784-bd9f-4cfd-947b-6cb8258050c1" providerId="ADAL" clId="{7A223654-984A-204A-B848-F3C9E2A88774}" dt="2024-01-18T20:40:40.740" v="658" actId="20577"/>
        <pc:sldMkLst>
          <pc:docMk/>
          <pc:sldMk cId="2609514654" sldId="1282"/>
        </pc:sldMkLst>
        <pc:spChg chg="mod">
          <ac:chgData name="Kangkook Jee" userId="52832784-bd9f-4cfd-947b-6cb8258050c1" providerId="ADAL" clId="{7A223654-984A-204A-B848-F3C9E2A88774}" dt="2024-01-18T20:40:40.740" v="658" actId="20577"/>
          <ac:spMkLst>
            <pc:docMk/>
            <pc:sldMk cId="2609514654" sldId="1282"/>
            <ac:spMk id="2" creationId="{F37940E0-07BC-06F0-A1CC-979E58A9724D}"/>
          </ac:spMkLst>
        </pc:spChg>
      </pc:sldChg>
      <pc:sldChg chg="delSp modSp add mod modClrScheme chgLayout">
        <pc:chgData name="Kangkook Jee" userId="52832784-bd9f-4cfd-947b-6cb8258050c1" providerId="ADAL" clId="{7A223654-984A-204A-B848-F3C9E2A88774}" dt="2024-01-30T19:58:45.360" v="1400" actId="1076"/>
        <pc:sldMkLst>
          <pc:docMk/>
          <pc:sldMk cId="243456205" sldId="1283"/>
        </pc:sldMkLst>
        <pc:spChg chg="mod ord">
          <ac:chgData name="Kangkook Jee" userId="52832784-bd9f-4cfd-947b-6cb8258050c1" providerId="ADAL" clId="{7A223654-984A-204A-B848-F3C9E2A88774}" dt="2024-01-30T19:58:45.360" v="1400" actId="1076"/>
          <ac:spMkLst>
            <pc:docMk/>
            <pc:sldMk cId="243456205" sldId="1283"/>
            <ac:spMk id="2" creationId="{584A7037-02B6-51EE-485C-8F070B58EEBA}"/>
          </ac:spMkLst>
        </pc:spChg>
        <pc:spChg chg="del">
          <ac:chgData name="Kangkook Jee" userId="52832784-bd9f-4cfd-947b-6cb8258050c1" providerId="ADAL" clId="{7A223654-984A-204A-B848-F3C9E2A88774}" dt="2024-01-18T20:53:33.494" v="1076" actId="700"/>
          <ac:spMkLst>
            <pc:docMk/>
            <pc:sldMk cId="243456205" sldId="1283"/>
            <ac:spMk id="3" creationId="{75484202-7714-B732-AD29-875DEA0D9CDC}"/>
          </ac:spMkLst>
        </pc:spChg>
        <pc:spChg chg="mod ord">
          <ac:chgData name="Kangkook Jee" userId="52832784-bd9f-4cfd-947b-6cb8258050c1" providerId="ADAL" clId="{7A223654-984A-204A-B848-F3C9E2A88774}" dt="2024-01-18T20:53:33.494" v="1076" actId="700"/>
          <ac:spMkLst>
            <pc:docMk/>
            <pc:sldMk cId="243456205" sldId="1283"/>
            <ac:spMk id="4" creationId="{B6286D7E-ACA0-A195-7B24-3DADCEDA52F6}"/>
          </ac:spMkLst>
        </pc:spChg>
      </pc:sldChg>
      <pc:sldChg chg="delSp modSp add mod">
        <pc:chgData name="Kangkook Jee" userId="52832784-bd9f-4cfd-947b-6cb8258050c1" providerId="ADAL" clId="{7A223654-984A-204A-B848-F3C9E2A88774}" dt="2024-02-01T15:44:08.499" v="1599" actId="1076"/>
        <pc:sldMkLst>
          <pc:docMk/>
          <pc:sldMk cId="2897451103" sldId="1284"/>
        </pc:sldMkLst>
        <pc:spChg chg="mod">
          <ac:chgData name="Kangkook Jee" userId="52832784-bd9f-4cfd-947b-6cb8258050c1" providerId="ADAL" clId="{7A223654-984A-204A-B848-F3C9E2A88774}" dt="2024-02-01T15:44:08.499" v="1599" actId="1076"/>
          <ac:spMkLst>
            <pc:docMk/>
            <pc:sldMk cId="2897451103" sldId="1284"/>
            <ac:spMk id="2" creationId="{BB27D1AB-6A33-F752-2C94-F9F75878D8AD}"/>
          </ac:spMkLst>
        </pc:spChg>
        <pc:spChg chg="del">
          <ac:chgData name="Kangkook Jee" userId="52832784-bd9f-4cfd-947b-6cb8258050c1" providerId="ADAL" clId="{7A223654-984A-204A-B848-F3C9E2A88774}" dt="2024-02-01T15:44:04.869" v="1598" actId="478"/>
          <ac:spMkLst>
            <pc:docMk/>
            <pc:sldMk cId="2897451103" sldId="1284"/>
            <ac:spMk id="3" creationId="{A7D2CA9A-7E55-41DF-E044-E82B59069DFF}"/>
          </ac:spMkLst>
        </pc:spChg>
      </pc:sldChg>
      <pc:sldChg chg="delSp modSp add mod">
        <pc:chgData name="Kangkook Jee" userId="52832784-bd9f-4cfd-947b-6cb8258050c1" providerId="ADAL" clId="{7A223654-984A-204A-B848-F3C9E2A88774}" dt="2024-01-30T20:52:17.252" v="1434" actId="1076"/>
        <pc:sldMkLst>
          <pc:docMk/>
          <pc:sldMk cId="2327710948" sldId="1285"/>
        </pc:sldMkLst>
        <pc:spChg chg="mod">
          <ac:chgData name="Kangkook Jee" userId="52832784-bd9f-4cfd-947b-6cb8258050c1" providerId="ADAL" clId="{7A223654-984A-204A-B848-F3C9E2A88774}" dt="2024-01-30T20:52:17.252" v="1434" actId="1076"/>
          <ac:spMkLst>
            <pc:docMk/>
            <pc:sldMk cId="2327710948" sldId="1285"/>
            <ac:spMk id="2" creationId="{2A29B5D2-9A0A-F5B8-475C-702AAB17344B}"/>
          </ac:spMkLst>
        </pc:spChg>
        <pc:spChg chg="del">
          <ac:chgData name="Kangkook Jee" userId="52832784-bd9f-4cfd-947b-6cb8258050c1" providerId="ADAL" clId="{7A223654-984A-204A-B848-F3C9E2A88774}" dt="2024-01-30T20:52:13.276" v="1433" actId="478"/>
          <ac:spMkLst>
            <pc:docMk/>
            <pc:sldMk cId="2327710948" sldId="1285"/>
            <ac:spMk id="3" creationId="{1FC1CC7D-ECE2-4BB0-E765-9DCA054B2369}"/>
          </ac:spMkLst>
        </pc:spChg>
      </pc:sldChg>
      <pc:sldChg chg="addSp delSp modSp new mod ord">
        <pc:chgData name="Kangkook Jee" userId="52832784-bd9f-4cfd-947b-6cb8258050c1" providerId="ADAL" clId="{7A223654-984A-204A-B848-F3C9E2A88774}" dt="2024-01-23T21:33:02.241" v="1319" actId="1076"/>
        <pc:sldMkLst>
          <pc:docMk/>
          <pc:sldMk cId="716707820" sldId="1286"/>
        </pc:sldMkLst>
        <pc:spChg chg="mod">
          <ac:chgData name="Kangkook Jee" userId="52832784-bd9f-4cfd-947b-6cb8258050c1" providerId="ADAL" clId="{7A223654-984A-204A-B848-F3C9E2A88774}" dt="2024-01-18T20:44:33.690" v="963" actId="20577"/>
          <ac:spMkLst>
            <pc:docMk/>
            <pc:sldMk cId="716707820" sldId="1286"/>
            <ac:spMk id="2" creationId="{75F8A78F-A11C-ED55-932C-2DCC755A1A06}"/>
          </ac:spMkLst>
        </pc:spChg>
        <pc:spChg chg="del">
          <ac:chgData name="Kangkook Jee" userId="52832784-bd9f-4cfd-947b-6cb8258050c1" providerId="ADAL" clId="{7A223654-984A-204A-B848-F3C9E2A88774}" dt="2024-01-23T21:32:52.918" v="1314" actId="478"/>
          <ac:spMkLst>
            <pc:docMk/>
            <pc:sldMk cId="716707820" sldId="1286"/>
            <ac:spMk id="3" creationId="{28EA2212-2B45-0ADF-327E-3C48DC6E70B1}"/>
          </ac:spMkLst>
        </pc:spChg>
        <pc:picChg chg="add mod">
          <ac:chgData name="Kangkook Jee" userId="52832784-bd9f-4cfd-947b-6cb8258050c1" providerId="ADAL" clId="{7A223654-984A-204A-B848-F3C9E2A88774}" dt="2024-01-23T21:33:02.241" v="1319" actId="1076"/>
          <ac:picMkLst>
            <pc:docMk/>
            <pc:sldMk cId="716707820" sldId="1286"/>
            <ac:picMk id="5" creationId="{D0697A13-65CB-F5FE-02CA-FA02ADB9F7EE}"/>
          </ac:picMkLst>
        </pc:picChg>
      </pc:sldChg>
      <pc:sldChg chg="add">
        <pc:chgData name="Kangkook Jee" userId="52832784-bd9f-4cfd-947b-6cb8258050c1" providerId="ADAL" clId="{7A223654-984A-204A-B848-F3C9E2A88774}" dt="2024-01-18T20:45:59.735" v="965"/>
        <pc:sldMkLst>
          <pc:docMk/>
          <pc:sldMk cId="575919575" sldId="1287"/>
        </pc:sldMkLst>
      </pc:sldChg>
      <pc:sldChg chg="add">
        <pc:chgData name="Kangkook Jee" userId="52832784-bd9f-4cfd-947b-6cb8258050c1" providerId="ADAL" clId="{7A223654-984A-204A-B848-F3C9E2A88774}" dt="2024-01-18T20:45:59.735" v="965"/>
        <pc:sldMkLst>
          <pc:docMk/>
          <pc:sldMk cId="3313643368" sldId="1288"/>
        </pc:sldMkLst>
      </pc:sldChg>
      <pc:sldChg chg="delSp add mod">
        <pc:chgData name="Kangkook Jee" userId="52832784-bd9f-4cfd-947b-6cb8258050c1" providerId="ADAL" clId="{7A223654-984A-204A-B848-F3C9E2A88774}" dt="2024-01-30T19:58:35.398" v="1399" actId="478"/>
        <pc:sldMkLst>
          <pc:docMk/>
          <pc:sldMk cId="4195296071" sldId="1289"/>
        </pc:sldMkLst>
        <pc:inkChg chg="del">
          <ac:chgData name="Kangkook Jee" userId="52832784-bd9f-4cfd-947b-6cb8258050c1" providerId="ADAL" clId="{7A223654-984A-204A-B848-F3C9E2A88774}" dt="2024-01-30T19:58:35.398" v="1399" actId="478"/>
          <ac:inkMkLst>
            <pc:docMk/>
            <pc:sldMk cId="4195296071" sldId="1289"/>
            <ac:inkMk id="3" creationId="{274E4640-132D-801E-E65F-7405322E40D5}"/>
          </ac:inkMkLst>
        </pc:inkChg>
      </pc:sldChg>
      <pc:sldChg chg="add ord">
        <pc:chgData name="Kangkook Jee" userId="52832784-bd9f-4cfd-947b-6cb8258050c1" providerId="ADAL" clId="{7A223654-984A-204A-B848-F3C9E2A88774}" dt="2024-01-18T20:51:33.762" v="1034" actId="20578"/>
        <pc:sldMkLst>
          <pc:docMk/>
          <pc:sldMk cId="310146158" sldId="1290"/>
        </pc:sldMkLst>
      </pc:sldChg>
      <pc:sldChg chg="delSp add mod">
        <pc:chgData name="Kangkook Jee" userId="52832784-bd9f-4cfd-947b-6cb8258050c1" providerId="ADAL" clId="{7A223654-984A-204A-B848-F3C9E2A88774}" dt="2024-01-30T19:58:56.365" v="1403" actId="478"/>
        <pc:sldMkLst>
          <pc:docMk/>
          <pc:sldMk cId="2196504539" sldId="1291"/>
        </pc:sldMkLst>
        <pc:inkChg chg="del">
          <ac:chgData name="Kangkook Jee" userId="52832784-bd9f-4cfd-947b-6cb8258050c1" providerId="ADAL" clId="{7A223654-984A-204A-B848-F3C9E2A88774}" dt="2024-01-30T19:58:54.443" v="1402" actId="478"/>
          <ac:inkMkLst>
            <pc:docMk/>
            <pc:sldMk cId="2196504539" sldId="1291"/>
            <ac:inkMk id="7" creationId="{90FB8D89-F74F-090E-F685-12501C3E82C9}"/>
          </ac:inkMkLst>
        </pc:inkChg>
        <pc:inkChg chg="del">
          <ac:chgData name="Kangkook Jee" userId="52832784-bd9f-4cfd-947b-6cb8258050c1" providerId="ADAL" clId="{7A223654-984A-204A-B848-F3C9E2A88774}" dt="2024-01-30T19:58:56.365" v="1403" actId="478"/>
          <ac:inkMkLst>
            <pc:docMk/>
            <pc:sldMk cId="2196504539" sldId="1291"/>
            <ac:inkMk id="8" creationId="{C40843A0-A9A8-4514-4598-9EAB042F6CE0}"/>
          </ac:inkMkLst>
        </pc:inkChg>
        <pc:inkChg chg="del">
          <ac:chgData name="Kangkook Jee" userId="52832784-bd9f-4cfd-947b-6cb8258050c1" providerId="ADAL" clId="{7A223654-984A-204A-B848-F3C9E2A88774}" dt="2024-01-30T19:58:51.399" v="1401" actId="478"/>
          <ac:inkMkLst>
            <pc:docMk/>
            <pc:sldMk cId="2196504539" sldId="1291"/>
            <ac:inkMk id="9" creationId="{5DC891C3-0450-087B-C146-9345DBB26EDD}"/>
          </ac:inkMkLst>
        </pc:inkChg>
      </pc:sldChg>
      <pc:sldChg chg="add del">
        <pc:chgData name="Kangkook Jee" userId="52832784-bd9f-4cfd-947b-6cb8258050c1" providerId="ADAL" clId="{7A223654-984A-204A-B848-F3C9E2A88774}" dt="2024-01-18T20:47:10.932" v="967" actId="2696"/>
        <pc:sldMkLst>
          <pc:docMk/>
          <pc:sldMk cId="2700372924" sldId="1291"/>
        </pc:sldMkLst>
      </pc:sldChg>
      <pc:sldChg chg="add">
        <pc:chgData name="Kangkook Jee" userId="52832784-bd9f-4cfd-947b-6cb8258050c1" providerId="ADAL" clId="{7A223654-984A-204A-B848-F3C9E2A88774}" dt="2024-01-18T20:47:43.217" v="968"/>
        <pc:sldMkLst>
          <pc:docMk/>
          <pc:sldMk cId="1123271350" sldId="1292"/>
        </pc:sldMkLst>
      </pc:sldChg>
      <pc:sldChg chg="delSp add mod">
        <pc:chgData name="Kangkook Jee" userId="52832784-bd9f-4cfd-947b-6cb8258050c1" providerId="ADAL" clId="{7A223654-984A-204A-B848-F3C9E2A88774}" dt="2024-01-30T19:59:14.755" v="1405" actId="478"/>
        <pc:sldMkLst>
          <pc:docMk/>
          <pc:sldMk cId="1211193245" sldId="1293"/>
        </pc:sldMkLst>
        <pc:inkChg chg="del">
          <ac:chgData name="Kangkook Jee" userId="52832784-bd9f-4cfd-947b-6cb8258050c1" providerId="ADAL" clId="{7A223654-984A-204A-B848-F3C9E2A88774}" dt="2024-01-30T19:59:14.755" v="1405" actId="478"/>
          <ac:inkMkLst>
            <pc:docMk/>
            <pc:sldMk cId="1211193245" sldId="1293"/>
            <ac:inkMk id="5" creationId="{BD2E2E3C-E838-96D5-088B-C91ADCADDD6F}"/>
          </ac:inkMkLst>
        </pc:inkChg>
      </pc:sldChg>
      <pc:sldChg chg="add">
        <pc:chgData name="Kangkook Jee" userId="52832784-bd9f-4cfd-947b-6cb8258050c1" providerId="ADAL" clId="{7A223654-984A-204A-B848-F3C9E2A88774}" dt="2024-01-18T20:47:43.217" v="968"/>
        <pc:sldMkLst>
          <pc:docMk/>
          <pc:sldMk cId="3987109290" sldId="1294"/>
        </pc:sldMkLst>
      </pc:sldChg>
      <pc:sldChg chg="delSp add mod">
        <pc:chgData name="Kangkook Jee" userId="52832784-bd9f-4cfd-947b-6cb8258050c1" providerId="ADAL" clId="{7A223654-984A-204A-B848-F3C9E2A88774}" dt="2024-01-30T20:21:47.754" v="1407" actId="478"/>
        <pc:sldMkLst>
          <pc:docMk/>
          <pc:sldMk cId="2047382334" sldId="1295"/>
        </pc:sldMkLst>
        <pc:inkChg chg="del">
          <ac:chgData name="Kangkook Jee" userId="52832784-bd9f-4cfd-947b-6cb8258050c1" providerId="ADAL" clId="{7A223654-984A-204A-B848-F3C9E2A88774}" dt="2024-01-30T20:21:45.631" v="1406" actId="478"/>
          <ac:inkMkLst>
            <pc:docMk/>
            <pc:sldMk cId="2047382334" sldId="1295"/>
            <ac:inkMk id="7" creationId="{4DA2AA75-4778-6CFE-034D-67F1CC1DC04E}"/>
          </ac:inkMkLst>
        </pc:inkChg>
        <pc:inkChg chg="del">
          <ac:chgData name="Kangkook Jee" userId="52832784-bd9f-4cfd-947b-6cb8258050c1" providerId="ADAL" clId="{7A223654-984A-204A-B848-F3C9E2A88774}" dt="2024-01-30T20:21:47.754" v="1407" actId="478"/>
          <ac:inkMkLst>
            <pc:docMk/>
            <pc:sldMk cId="2047382334" sldId="1295"/>
            <ac:inkMk id="8" creationId="{4C9E96A2-3AAC-F2B9-AE73-3C5A7D3B7E35}"/>
          </ac:inkMkLst>
        </pc:inkChg>
      </pc:sldChg>
      <pc:sldChg chg="add">
        <pc:chgData name="Kangkook Jee" userId="52832784-bd9f-4cfd-947b-6cb8258050c1" providerId="ADAL" clId="{7A223654-984A-204A-B848-F3C9E2A88774}" dt="2024-01-18T20:47:43.217" v="968"/>
        <pc:sldMkLst>
          <pc:docMk/>
          <pc:sldMk cId="3107589052" sldId="1296"/>
        </pc:sldMkLst>
      </pc:sldChg>
      <pc:sldChg chg="delSp modSp new del mod">
        <pc:chgData name="Kangkook Jee" userId="52832784-bd9f-4cfd-947b-6cb8258050c1" providerId="ADAL" clId="{7A223654-984A-204A-B848-F3C9E2A88774}" dt="2024-02-01T15:44:53.966" v="1601" actId="2696"/>
        <pc:sldMkLst>
          <pc:docMk/>
          <pc:sldMk cId="315108936" sldId="1297"/>
        </pc:sldMkLst>
        <pc:spChg chg="mod">
          <ac:chgData name="Kangkook Jee" userId="52832784-bd9f-4cfd-947b-6cb8258050c1" providerId="ADAL" clId="{7A223654-984A-204A-B848-F3C9E2A88774}" dt="2024-01-31T15:25:14.259" v="1597" actId="1076"/>
          <ac:spMkLst>
            <pc:docMk/>
            <pc:sldMk cId="315108936" sldId="1297"/>
            <ac:spMk id="2" creationId="{8D418C14-4BF1-586D-7B2A-7B6BA7E98E5E}"/>
          </ac:spMkLst>
        </pc:spChg>
        <pc:spChg chg="del">
          <ac:chgData name="Kangkook Jee" userId="52832784-bd9f-4cfd-947b-6cb8258050c1" providerId="ADAL" clId="{7A223654-984A-204A-B848-F3C9E2A88774}" dt="2024-01-31T15:25:08.227" v="1596" actId="478"/>
          <ac:spMkLst>
            <pc:docMk/>
            <pc:sldMk cId="315108936" sldId="1297"/>
            <ac:spMk id="3" creationId="{35BBF146-9FF2-0055-E19C-6D896CA4047C}"/>
          </ac:spMkLst>
        </pc:spChg>
      </pc:sldChg>
      <pc:sldChg chg="add">
        <pc:chgData name="Kangkook Jee" userId="52832784-bd9f-4cfd-947b-6cb8258050c1" providerId="ADAL" clId="{7A223654-984A-204A-B848-F3C9E2A88774}" dt="2024-01-18T20:54:29.436" v="1077"/>
        <pc:sldMkLst>
          <pc:docMk/>
          <pc:sldMk cId="498988193" sldId="1298"/>
        </pc:sldMkLst>
      </pc:sldChg>
      <pc:sldChg chg="add del">
        <pc:chgData name="Kangkook Jee" userId="52832784-bd9f-4cfd-947b-6cb8258050c1" providerId="ADAL" clId="{7A223654-984A-204A-B848-F3C9E2A88774}" dt="2024-02-01T15:52:47.893" v="1694" actId="2696"/>
        <pc:sldMkLst>
          <pc:docMk/>
          <pc:sldMk cId="1818941366" sldId="1299"/>
        </pc:sldMkLst>
      </pc:sldChg>
      <pc:sldChg chg="add del">
        <pc:chgData name="Kangkook Jee" userId="52832784-bd9f-4cfd-947b-6cb8258050c1" providerId="ADAL" clId="{7A223654-984A-204A-B848-F3C9E2A88774}" dt="2024-02-01T15:53:11.689" v="1697" actId="2696"/>
        <pc:sldMkLst>
          <pc:docMk/>
          <pc:sldMk cId="167993800" sldId="1300"/>
        </pc:sldMkLst>
      </pc:sldChg>
      <pc:sldChg chg="add del">
        <pc:chgData name="Kangkook Jee" userId="52832784-bd9f-4cfd-947b-6cb8258050c1" providerId="ADAL" clId="{7A223654-984A-204A-B848-F3C9E2A88774}" dt="2024-02-01T15:49:42.191" v="1670" actId="2696"/>
        <pc:sldMkLst>
          <pc:docMk/>
          <pc:sldMk cId="3023887685" sldId="1301"/>
        </pc:sldMkLst>
      </pc:sldChg>
      <pc:sldChg chg="delSp modSp add del mod">
        <pc:chgData name="Kangkook Jee" userId="52832784-bd9f-4cfd-947b-6cb8258050c1" providerId="ADAL" clId="{7A223654-984A-204A-B848-F3C9E2A88774}" dt="2024-02-01T15:45:45.723" v="1620" actId="2696"/>
        <pc:sldMkLst>
          <pc:docMk/>
          <pc:sldMk cId="3316172223" sldId="1302"/>
        </pc:sldMkLst>
        <pc:spChg chg="mod">
          <ac:chgData name="Kangkook Jee" userId="52832784-bd9f-4cfd-947b-6cb8258050c1" providerId="ADAL" clId="{7A223654-984A-204A-B848-F3C9E2A88774}" dt="2024-01-31T15:24:45.256" v="1595" actId="20577"/>
          <ac:spMkLst>
            <pc:docMk/>
            <pc:sldMk cId="3316172223" sldId="1302"/>
            <ac:spMk id="3" creationId="{686C06E9-9515-DB43-A6C2-80D20E5677F1}"/>
          </ac:spMkLst>
        </pc:spChg>
        <pc:inkChg chg="del">
          <ac:chgData name="Kangkook Jee" userId="52832784-bd9f-4cfd-947b-6cb8258050c1" providerId="ADAL" clId="{7A223654-984A-204A-B848-F3C9E2A88774}" dt="2024-01-31T15:24:40.124" v="1591" actId="478"/>
          <ac:inkMkLst>
            <pc:docMk/>
            <pc:sldMk cId="3316172223" sldId="1302"/>
            <ac:inkMk id="5" creationId="{0515A696-717A-7336-1060-E2AADDDA06B7}"/>
          </ac:inkMkLst>
        </pc:inkChg>
      </pc:sldChg>
      <pc:sldChg chg="modSp add mod">
        <pc:chgData name="Kangkook Jee" userId="52832784-bd9f-4cfd-947b-6cb8258050c1" providerId="ADAL" clId="{7A223654-984A-204A-B848-F3C9E2A88774}" dt="2024-01-30T20:57:21.044" v="1451" actId="1076"/>
        <pc:sldMkLst>
          <pc:docMk/>
          <pc:sldMk cId="2787194872" sldId="1303"/>
        </pc:sldMkLst>
        <pc:spChg chg="mod">
          <ac:chgData name="Kangkook Jee" userId="52832784-bd9f-4cfd-947b-6cb8258050c1" providerId="ADAL" clId="{7A223654-984A-204A-B848-F3C9E2A88774}" dt="2024-01-30T20:57:21.044" v="1451" actId="1076"/>
          <ac:spMkLst>
            <pc:docMk/>
            <pc:sldMk cId="2787194872" sldId="1303"/>
            <ac:spMk id="4" creationId="{07DC1597-E1A7-C749-B6B5-347ECA30CF79}"/>
          </ac:spMkLst>
        </pc:spChg>
      </pc:sldChg>
      <pc:sldChg chg="addSp delSp modSp new mod">
        <pc:chgData name="Kangkook Jee" userId="52832784-bd9f-4cfd-947b-6cb8258050c1" providerId="ADAL" clId="{7A223654-984A-204A-B848-F3C9E2A88774}" dt="2024-01-18T21:11:37.394" v="1313" actId="1076"/>
        <pc:sldMkLst>
          <pc:docMk/>
          <pc:sldMk cId="2219654547" sldId="1304"/>
        </pc:sldMkLst>
        <pc:spChg chg="mod">
          <ac:chgData name="Kangkook Jee" userId="52832784-bd9f-4cfd-947b-6cb8258050c1" providerId="ADAL" clId="{7A223654-984A-204A-B848-F3C9E2A88774}" dt="2024-01-18T21:07:35.820" v="1239" actId="1076"/>
          <ac:spMkLst>
            <pc:docMk/>
            <pc:sldMk cId="2219654547" sldId="1304"/>
            <ac:spMk id="2" creationId="{3FE21E67-C4B6-647C-6778-5CBFC26CD136}"/>
          </ac:spMkLst>
        </pc:spChg>
        <pc:spChg chg="del">
          <ac:chgData name="Kangkook Jee" userId="52832784-bd9f-4cfd-947b-6cb8258050c1" providerId="ADAL" clId="{7A223654-984A-204A-B848-F3C9E2A88774}" dt="2024-01-18T21:06:41.308" v="1218" actId="478"/>
          <ac:spMkLst>
            <pc:docMk/>
            <pc:sldMk cId="2219654547" sldId="1304"/>
            <ac:spMk id="3" creationId="{10D9DD56-875F-49A0-5CEB-34A7A894E0AC}"/>
          </ac:spMkLst>
        </pc:spChg>
        <pc:spChg chg="add mod">
          <ac:chgData name="Kangkook Jee" userId="52832784-bd9f-4cfd-947b-6cb8258050c1" providerId="ADAL" clId="{7A223654-984A-204A-B848-F3C9E2A88774}" dt="2024-01-18T21:09:06.611" v="1254" actId="1076"/>
          <ac:spMkLst>
            <pc:docMk/>
            <pc:sldMk cId="2219654547" sldId="1304"/>
            <ac:spMk id="9" creationId="{004F2AC2-1374-9B43-FD33-78092C81189B}"/>
          </ac:spMkLst>
        </pc:spChg>
        <pc:spChg chg="add mod">
          <ac:chgData name="Kangkook Jee" userId="52832784-bd9f-4cfd-947b-6cb8258050c1" providerId="ADAL" clId="{7A223654-984A-204A-B848-F3C9E2A88774}" dt="2024-01-18T21:11:04.903" v="1293" actId="1076"/>
          <ac:spMkLst>
            <pc:docMk/>
            <pc:sldMk cId="2219654547" sldId="1304"/>
            <ac:spMk id="20" creationId="{CF5DAAD3-F022-9BFB-53BF-49F0A1A7FA2A}"/>
          </ac:spMkLst>
        </pc:spChg>
        <pc:spChg chg="add mod">
          <ac:chgData name="Kangkook Jee" userId="52832784-bd9f-4cfd-947b-6cb8258050c1" providerId="ADAL" clId="{7A223654-984A-204A-B848-F3C9E2A88774}" dt="2024-01-18T21:11:09.267" v="1295" actId="1076"/>
          <ac:spMkLst>
            <pc:docMk/>
            <pc:sldMk cId="2219654547" sldId="1304"/>
            <ac:spMk id="21" creationId="{DAA8491B-E52A-AEB1-9E95-C9B35FCFE8D5}"/>
          </ac:spMkLst>
        </pc:spChg>
        <pc:spChg chg="add mod">
          <ac:chgData name="Kangkook Jee" userId="52832784-bd9f-4cfd-947b-6cb8258050c1" providerId="ADAL" clId="{7A223654-984A-204A-B848-F3C9E2A88774}" dt="2024-01-18T21:11:13.455" v="1297" actId="1076"/>
          <ac:spMkLst>
            <pc:docMk/>
            <pc:sldMk cId="2219654547" sldId="1304"/>
            <ac:spMk id="22" creationId="{1B882C3A-39CC-81C3-3D54-5BA09E8059C3}"/>
          </ac:spMkLst>
        </pc:spChg>
        <pc:spChg chg="add mod">
          <ac:chgData name="Kangkook Jee" userId="52832784-bd9f-4cfd-947b-6cb8258050c1" providerId="ADAL" clId="{7A223654-984A-204A-B848-F3C9E2A88774}" dt="2024-01-18T21:11:29.620" v="1309" actId="1076"/>
          <ac:spMkLst>
            <pc:docMk/>
            <pc:sldMk cId="2219654547" sldId="1304"/>
            <ac:spMk id="23" creationId="{F1ED5AAA-D07E-F1EF-F2FA-224F8ABF0803}"/>
          </ac:spMkLst>
        </pc:spChg>
        <pc:spChg chg="add mod">
          <ac:chgData name="Kangkook Jee" userId="52832784-bd9f-4cfd-947b-6cb8258050c1" providerId="ADAL" clId="{7A223654-984A-204A-B848-F3C9E2A88774}" dt="2024-01-18T21:11:33.442" v="1311" actId="1076"/>
          <ac:spMkLst>
            <pc:docMk/>
            <pc:sldMk cId="2219654547" sldId="1304"/>
            <ac:spMk id="24" creationId="{7077B7E6-38E1-9566-D476-9F67AE260346}"/>
          </ac:spMkLst>
        </pc:spChg>
        <pc:spChg chg="add mod">
          <ac:chgData name="Kangkook Jee" userId="52832784-bd9f-4cfd-947b-6cb8258050c1" providerId="ADAL" clId="{7A223654-984A-204A-B848-F3C9E2A88774}" dt="2024-01-18T21:11:37.394" v="1313" actId="1076"/>
          <ac:spMkLst>
            <pc:docMk/>
            <pc:sldMk cId="2219654547" sldId="1304"/>
            <ac:spMk id="25" creationId="{870392EF-6AD6-735F-A0D9-CB9789021CBF}"/>
          </ac:spMkLst>
        </pc:spChg>
        <pc:picChg chg="add mod">
          <ac:chgData name="Kangkook Jee" userId="52832784-bd9f-4cfd-947b-6cb8258050c1" providerId="ADAL" clId="{7A223654-984A-204A-B848-F3C9E2A88774}" dt="2024-01-18T21:07:20.378" v="1231" actId="14100"/>
          <ac:picMkLst>
            <pc:docMk/>
            <pc:sldMk cId="2219654547" sldId="1304"/>
            <ac:picMk id="5" creationId="{487EAA31-F67D-895B-1D22-4C58FD8A1725}"/>
          </ac:picMkLst>
        </pc:picChg>
        <pc:picChg chg="add mod">
          <ac:chgData name="Kangkook Jee" userId="52832784-bd9f-4cfd-947b-6cb8258050c1" providerId="ADAL" clId="{7A223654-984A-204A-B848-F3C9E2A88774}" dt="2024-01-18T21:06:54.472" v="1227" actId="1076"/>
          <ac:picMkLst>
            <pc:docMk/>
            <pc:sldMk cId="2219654547" sldId="1304"/>
            <ac:picMk id="6" creationId="{C203A949-2B25-967A-8ADF-E0C176AA8A4D}"/>
          </ac:picMkLst>
        </pc:picChg>
        <pc:picChg chg="add mod">
          <ac:chgData name="Kangkook Jee" userId="52832784-bd9f-4cfd-947b-6cb8258050c1" providerId="ADAL" clId="{7A223654-984A-204A-B848-F3C9E2A88774}" dt="2024-01-18T21:09:12.880" v="1255" actId="1076"/>
          <ac:picMkLst>
            <pc:docMk/>
            <pc:sldMk cId="2219654547" sldId="1304"/>
            <ac:picMk id="7" creationId="{94CDDBAC-F933-927B-D929-0186EB048DD6}"/>
          </ac:picMkLst>
        </pc:picChg>
        <pc:picChg chg="add mod">
          <ac:chgData name="Kangkook Jee" userId="52832784-bd9f-4cfd-947b-6cb8258050c1" providerId="ADAL" clId="{7A223654-984A-204A-B848-F3C9E2A88774}" dt="2024-01-18T21:09:12.880" v="1255" actId="1076"/>
          <ac:picMkLst>
            <pc:docMk/>
            <pc:sldMk cId="2219654547" sldId="1304"/>
            <ac:picMk id="8" creationId="{202A1127-6D2A-9E87-6F58-F80DB541A45D}"/>
          </ac:picMkLst>
        </pc:picChg>
        <pc:picChg chg="add mod">
          <ac:chgData name="Kangkook Jee" userId="52832784-bd9f-4cfd-947b-6cb8258050c1" providerId="ADAL" clId="{7A223654-984A-204A-B848-F3C9E2A88774}" dt="2024-01-18T21:06:50.571" v="1223" actId="1076"/>
          <ac:picMkLst>
            <pc:docMk/>
            <pc:sldMk cId="2219654547" sldId="1304"/>
            <ac:picMk id="1026" creationId="{97773F54-F9DB-375B-DB4D-C9B682337C23}"/>
          </ac:picMkLst>
        </pc:picChg>
        <pc:picChg chg="add mod">
          <ac:chgData name="Kangkook Jee" userId="52832784-bd9f-4cfd-947b-6cb8258050c1" providerId="ADAL" clId="{7A223654-984A-204A-B848-F3C9E2A88774}" dt="2024-01-18T21:09:12.880" v="1255" actId="1076"/>
          <ac:picMkLst>
            <pc:docMk/>
            <pc:sldMk cId="2219654547" sldId="1304"/>
            <ac:picMk id="1028" creationId="{4E1523E3-0863-F8CB-54C1-58CEF708B27E}"/>
          </ac:picMkLst>
        </pc:picChg>
        <pc:picChg chg="add mod">
          <ac:chgData name="Kangkook Jee" userId="52832784-bd9f-4cfd-947b-6cb8258050c1" providerId="ADAL" clId="{7A223654-984A-204A-B848-F3C9E2A88774}" dt="2024-01-18T21:08:37.809" v="1243" actId="1076"/>
          <ac:picMkLst>
            <pc:docMk/>
            <pc:sldMk cId="2219654547" sldId="1304"/>
            <ac:picMk id="1030" creationId="{60C03117-753E-5682-5AF0-A09A4736A058}"/>
          </ac:picMkLst>
        </pc:picChg>
        <pc:picChg chg="add mod">
          <ac:chgData name="Kangkook Jee" userId="52832784-bd9f-4cfd-947b-6cb8258050c1" providerId="ADAL" clId="{7A223654-984A-204A-B848-F3C9E2A88774}" dt="2024-01-18T21:08:54.912" v="1246" actId="1076"/>
          <ac:picMkLst>
            <pc:docMk/>
            <pc:sldMk cId="2219654547" sldId="1304"/>
            <ac:picMk id="1032" creationId="{E014C81C-63F8-4500-411F-71EC94A34980}"/>
          </ac:picMkLst>
        </pc:picChg>
        <pc:cxnChg chg="add mod">
          <ac:chgData name="Kangkook Jee" userId="52832784-bd9f-4cfd-947b-6cb8258050c1" providerId="ADAL" clId="{7A223654-984A-204A-B848-F3C9E2A88774}" dt="2024-01-18T21:09:45.108" v="1258" actId="1582"/>
          <ac:cxnSpMkLst>
            <pc:docMk/>
            <pc:sldMk cId="2219654547" sldId="1304"/>
            <ac:cxnSpMk id="11" creationId="{D2CD9A90-7828-6028-B182-840A7A766B7C}"/>
          </ac:cxnSpMkLst>
        </pc:cxnChg>
        <pc:cxnChg chg="add mod">
          <ac:chgData name="Kangkook Jee" userId="52832784-bd9f-4cfd-947b-6cb8258050c1" providerId="ADAL" clId="{7A223654-984A-204A-B848-F3C9E2A88774}" dt="2024-01-18T21:09:51.916" v="1260" actId="1076"/>
          <ac:cxnSpMkLst>
            <pc:docMk/>
            <pc:sldMk cId="2219654547" sldId="1304"/>
            <ac:cxnSpMk id="12" creationId="{7BAE60D1-0C5D-C3E6-084F-D26075258E11}"/>
          </ac:cxnSpMkLst>
        </pc:cxnChg>
        <pc:cxnChg chg="add mod">
          <ac:chgData name="Kangkook Jee" userId="52832784-bd9f-4cfd-947b-6cb8258050c1" providerId="ADAL" clId="{7A223654-984A-204A-B848-F3C9E2A88774}" dt="2024-01-18T21:09:56.350" v="1262" actId="1076"/>
          <ac:cxnSpMkLst>
            <pc:docMk/>
            <pc:sldMk cId="2219654547" sldId="1304"/>
            <ac:cxnSpMk id="13" creationId="{488E56B8-BF2F-FBAE-2483-E0A909C6F84B}"/>
          </ac:cxnSpMkLst>
        </pc:cxnChg>
        <pc:cxnChg chg="add mod">
          <ac:chgData name="Kangkook Jee" userId="52832784-bd9f-4cfd-947b-6cb8258050c1" providerId="ADAL" clId="{7A223654-984A-204A-B848-F3C9E2A88774}" dt="2024-01-18T21:10:01.707" v="1265" actId="14100"/>
          <ac:cxnSpMkLst>
            <pc:docMk/>
            <pc:sldMk cId="2219654547" sldId="1304"/>
            <ac:cxnSpMk id="14" creationId="{2B38BC00-ABD0-1DCC-29CB-236D6E6F5E80}"/>
          </ac:cxnSpMkLst>
        </pc:cxnChg>
        <pc:cxnChg chg="add mod">
          <ac:chgData name="Kangkook Jee" userId="52832784-bd9f-4cfd-947b-6cb8258050c1" providerId="ADAL" clId="{7A223654-984A-204A-B848-F3C9E2A88774}" dt="2024-01-18T21:10:13.424" v="1269" actId="1076"/>
          <ac:cxnSpMkLst>
            <pc:docMk/>
            <pc:sldMk cId="2219654547" sldId="1304"/>
            <ac:cxnSpMk id="16" creationId="{03B0A2BF-DCF2-3BC8-F513-32DF96D4E5C7}"/>
          </ac:cxnSpMkLst>
        </pc:cxnChg>
        <pc:cxnChg chg="add mod">
          <ac:chgData name="Kangkook Jee" userId="52832784-bd9f-4cfd-947b-6cb8258050c1" providerId="ADAL" clId="{7A223654-984A-204A-B848-F3C9E2A88774}" dt="2024-01-18T21:10:19.691" v="1272" actId="14100"/>
          <ac:cxnSpMkLst>
            <pc:docMk/>
            <pc:sldMk cId="2219654547" sldId="1304"/>
            <ac:cxnSpMk id="18" creationId="{5BD07AE2-BDB2-7C7C-F5B4-AC9AF92B4E0F}"/>
          </ac:cxnSpMkLst>
        </pc:cxnChg>
      </pc:sldChg>
      <pc:sldChg chg="modSp new mod">
        <pc:chgData name="Kangkook Jee" userId="52832784-bd9f-4cfd-947b-6cb8258050c1" providerId="ADAL" clId="{7A223654-984A-204A-B848-F3C9E2A88774}" dt="2024-01-25T21:47:00.645" v="1349" actId="20577"/>
        <pc:sldMkLst>
          <pc:docMk/>
          <pc:sldMk cId="681366541" sldId="1305"/>
        </pc:sldMkLst>
        <pc:spChg chg="mod">
          <ac:chgData name="Kangkook Jee" userId="52832784-bd9f-4cfd-947b-6cb8258050c1" providerId="ADAL" clId="{7A223654-984A-204A-B848-F3C9E2A88774}" dt="2024-01-25T21:47:00.645" v="1349" actId="20577"/>
          <ac:spMkLst>
            <pc:docMk/>
            <pc:sldMk cId="681366541" sldId="1305"/>
            <ac:spMk id="2" creationId="{241FA584-568F-9109-E81A-2F21FCF6393C}"/>
          </ac:spMkLst>
        </pc:spChg>
      </pc:sldChg>
      <pc:sldChg chg="modSp new mod">
        <pc:chgData name="Kangkook Jee" userId="52832784-bd9f-4cfd-947b-6cb8258050c1" providerId="ADAL" clId="{7A223654-984A-204A-B848-F3C9E2A88774}" dt="2024-01-25T21:48:21.224" v="1398" actId="20577"/>
        <pc:sldMkLst>
          <pc:docMk/>
          <pc:sldMk cId="4273772798" sldId="1306"/>
        </pc:sldMkLst>
        <pc:spChg chg="mod">
          <ac:chgData name="Kangkook Jee" userId="52832784-bd9f-4cfd-947b-6cb8258050c1" providerId="ADAL" clId="{7A223654-984A-204A-B848-F3C9E2A88774}" dt="2024-01-25T21:48:21.224" v="1398" actId="20577"/>
          <ac:spMkLst>
            <pc:docMk/>
            <pc:sldMk cId="4273772798" sldId="1306"/>
            <ac:spMk id="2" creationId="{C3363E96-501B-D64D-028A-AA1493781FBC}"/>
          </ac:spMkLst>
        </pc:spChg>
      </pc:sldChg>
      <pc:sldChg chg="addSp delSp modSp add mod">
        <pc:chgData name="Kangkook Jee" userId="52832784-bd9f-4cfd-947b-6cb8258050c1" providerId="ADAL" clId="{7A223654-984A-204A-B848-F3C9E2A88774}" dt="2024-01-30T21:04:58.074" v="1510" actId="14100"/>
        <pc:sldMkLst>
          <pc:docMk/>
          <pc:sldMk cId="2751665611" sldId="1307"/>
        </pc:sldMkLst>
        <pc:spChg chg="mod">
          <ac:chgData name="Kangkook Jee" userId="52832784-bd9f-4cfd-947b-6cb8258050c1" providerId="ADAL" clId="{7A223654-984A-204A-B848-F3C9E2A88774}" dt="2024-01-30T21:04:44.545" v="1508" actId="115"/>
          <ac:spMkLst>
            <pc:docMk/>
            <pc:sldMk cId="2751665611" sldId="1307"/>
            <ac:spMk id="3" creationId="{9270A636-17D7-2FE6-8CFB-4DAF5274E437}"/>
          </ac:spMkLst>
        </pc:spChg>
        <pc:spChg chg="add del mod">
          <ac:chgData name="Kangkook Jee" userId="52832784-bd9f-4cfd-947b-6cb8258050c1" providerId="ADAL" clId="{7A223654-984A-204A-B848-F3C9E2A88774}" dt="2024-01-30T21:01:47.722" v="1460" actId="478"/>
          <ac:spMkLst>
            <pc:docMk/>
            <pc:sldMk cId="2751665611" sldId="1307"/>
            <ac:spMk id="5" creationId="{96844950-4C51-5E54-097B-895CFDFC3971}"/>
          </ac:spMkLst>
        </pc:spChg>
        <pc:spChg chg="add mod">
          <ac:chgData name="Kangkook Jee" userId="52832784-bd9f-4cfd-947b-6cb8258050c1" providerId="ADAL" clId="{7A223654-984A-204A-B848-F3C9E2A88774}" dt="2024-01-30T21:04:58.074" v="1510" actId="14100"/>
          <ac:spMkLst>
            <pc:docMk/>
            <pc:sldMk cId="2751665611" sldId="1307"/>
            <ac:spMk id="6" creationId="{F1602701-00C5-C55D-3D80-39929CB75E0D}"/>
          </ac:spMkLst>
        </pc:spChg>
        <pc:spChg chg="add mod">
          <ac:chgData name="Kangkook Jee" userId="52832784-bd9f-4cfd-947b-6cb8258050c1" providerId="ADAL" clId="{7A223654-984A-204A-B848-F3C9E2A88774}" dt="2024-01-30T21:03:21.502" v="1483" actId="1076"/>
          <ac:spMkLst>
            <pc:docMk/>
            <pc:sldMk cId="2751665611" sldId="1307"/>
            <ac:spMk id="7" creationId="{799384D3-E2A6-7F20-61EF-C4FEE0753E13}"/>
          </ac:spMkLst>
        </pc:spChg>
      </pc:sldChg>
      <pc:sldChg chg="modSp new mod">
        <pc:chgData name="Kangkook Jee" userId="52832784-bd9f-4cfd-947b-6cb8258050c1" providerId="ADAL" clId="{7A223654-984A-204A-B848-F3C9E2A88774}" dt="2024-02-01T15:48:36.363" v="1664" actId="20577"/>
        <pc:sldMkLst>
          <pc:docMk/>
          <pc:sldMk cId="1831803675" sldId="1308"/>
        </pc:sldMkLst>
        <pc:spChg chg="mod">
          <ac:chgData name="Kangkook Jee" userId="52832784-bd9f-4cfd-947b-6cb8258050c1" providerId="ADAL" clId="{7A223654-984A-204A-B848-F3C9E2A88774}" dt="2024-02-01T15:48:36.363" v="1664" actId="20577"/>
          <ac:spMkLst>
            <pc:docMk/>
            <pc:sldMk cId="1831803675" sldId="1308"/>
            <ac:spMk id="2" creationId="{E6C106EC-696F-A861-84B5-A57D88580392}"/>
          </ac:spMkLst>
        </pc:spChg>
      </pc:sldChg>
      <pc:sldChg chg="add del">
        <pc:chgData name="Kangkook Jee" userId="52832784-bd9f-4cfd-947b-6cb8258050c1" providerId="ADAL" clId="{7A223654-984A-204A-B848-F3C9E2A88774}" dt="2024-01-30T21:01:08.261" v="1456"/>
        <pc:sldMkLst>
          <pc:docMk/>
          <pc:sldMk cId="3395649764" sldId="1308"/>
        </pc:sldMkLst>
      </pc:sldChg>
      <pc:sldChg chg="modSp add mod">
        <pc:chgData name="Kangkook Jee" userId="52832784-bd9f-4cfd-947b-6cb8258050c1" providerId="ADAL" clId="{7A223654-984A-204A-B848-F3C9E2A88774}" dt="2024-02-01T15:44:59.050" v="1611" actId="20577"/>
        <pc:sldMkLst>
          <pc:docMk/>
          <pc:sldMk cId="320511019" sldId="1309"/>
        </pc:sldMkLst>
        <pc:spChg chg="mod">
          <ac:chgData name="Kangkook Jee" userId="52832784-bd9f-4cfd-947b-6cb8258050c1" providerId="ADAL" clId="{7A223654-984A-204A-B848-F3C9E2A88774}" dt="2024-02-01T15:44:59.050" v="1611" actId="20577"/>
          <ac:spMkLst>
            <pc:docMk/>
            <pc:sldMk cId="320511019" sldId="1309"/>
            <ac:spMk id="2" creationId="{84078EF9-D6EB-9445-8C49-71745E3ED784}"/>
          </ac:spMkLst>
        </pc:spChg>
      </pc:sldChg>
      <pc:sldChg chg="add">
        <pc:chgData name="Kangkook Jee" userId="52832784-bd9f-4cfd-947b-6cb8258050c1" providerId="ADAL" clId="{7A223654-984A-204A-B848-F3C9E2A88774}" dt="2024-02-01T15:44:44.912" v="1600"/>
        <pc:sldMkLst>
          <pc:docMk/>
          <pc:sldMk cId="734744923" sldId="1310"/>
        </pc:sldMkLst>
      </pc:sldChg>
      <pc:sldChg chg="add">
        <pc:chgData name="Kangkook Jee" userId="52832784-bd9f-4cfd-947b-6cb8258050c1" providerId="ADAL" clId="{7A223654-984A-204A-B848-F3C9E2A88774}" dt="2024-02-01T15:44:44.912" v="1600"/>
        <pc:sldMkLst>
          <pc:docMk/>
          <pc:sldMk cId="3004394009" sldId="1311"/>
        </pc:sldMkLst>
      </pc:sldChg>
      <pc:sldChg chg="add">
        <pc:chgData name="Kangkook Jee" userId="52832784-bd9f-4cfd-947b-6cb8258050c1" providerId="ADAL" clId="{7A223654-984A-204A-B848-F3C9E2A88774}" dt="2024-02-01T15:44:44.912" v="1600"/>
        <pc:sldMkLst>
          <pc:docMk/>
          <pc:sldMk cId="1783278296" sldId="1312"/>
        </pc:sldMkLst>
      </pc:sldChg>
      <pc:sldChg chg="modSp add mod">
        <pc:chgData name="Kangkook Jee" userId="52832784-bd9f-4cfd-947b-6cb8258050c1" providerId="ADAL" clId="{7A223654-984A-204A-B848-F3C9E2A88774}" dt="2024-02-01T15:46:37.861" v="1629" actId="14100"/>
        <pc:sldMkLst>
          <pc:docMk/>
          <pc:sldMk cId="1105414928" sldId="1313"/>
        </pc:sldMkLst>
        <pc:spChg chg="mod">
          <ac:chgData name="Kangkook Jee" userId="52832784-bd9f-4cfd-947b-6cb8258050c1" providerId="ADAL" clId="{7A223654-984A-204A-B848-F3C9E2A88774}" dt="2024-02-01T15:46:20.772" v="1625" actId="14100"/>
          <ac:spMkLst>
            <pc:docMk/>
            <pc:sldMk cId="1105414928" sldId="1313"/>
            <ac:spMk id="3" creationId="{8BAC096E-2FA8-524B-8CEE-ABB0685316D8}"/>
          </ac:spMkLst>
        </pc:spChg>
        <pc:spChg chg="mod">
          <ac:chgData name="Kangkook Jee" userId="52832784-bd9f-4cfd-947b-6cb8258050c1" providerId="ADAL" clId="{7A223654-984A-204A-B848-F3C9E2A88774}" dt="2024-02-01T15:46:30.075" v="1627" actId="14100"/>
          <ac:spMkLst>
            <pc:docMk/>
            <pc:sldMk cId="1105414928" sldId="1313"/>
            <ac:spMk id="4" creationId="{6E7A9180-B0D5-E24F-9F5B-65F616D145E6}"/>
          </ac:spMkLst>
        </pc:spChg>
        <pc:spChg chg="mod">
          <ac:chgData name="Kangkook Jee" userId="52832784-bd9f-4cfd-947b-6cb8258050c1" providerId="ADAL" clId="{7A223654-984A-204A-B848-F3C9E2A88774}" dt="2024-02-01T15:46:37.861" v="1629" actId="14100"/>
          <ac:spMkLst>
            <pc:docMk/>
            <pc:sldMk cId="1105414928" sldId="1313"/>
            <ac:spMk id="5" creationId="{BAE95998-0953-5546-A3D3-DD0A2E757D9C}"/>
          </ac:spMkLst>
        </pc:spChg>
      </pc:sldChg>
      <pc:sldChg chg="modSp add">
        <pc:chgData name="Kangkook Jee" userId="52832784-bd9f-4cfd-947b-6cb8258050c1" providerId="ADAL" clId="{7A223654-984A-204A-B848-F3C9E2A88774}" dt="2024-02-01T15:47:08.110" v="1633" actId="2711"/>
        <pc:sldMkLst>
          <pc:docMk/>
          <pc:sldMk cId="2895241461" sldId="1314"/>
        </pc:sldMkLst>
        <pc:spChg chg="mod">
          <ac:chgData name="Kangkook Jee" userId="52832784-bd9f-4cfd-947b-6cb8258050c1" providerId="ADAL" clId="{7A223654-984A-204A-B848-F3C9E2A88774}" dt="2024-02-01T15:46:49.706" v="1630" actId="2711"/>
          <ac:spMkLst>
            <pc:docMk/>
            <pc:sldMk cId="2895241461" sldId="1314"/>
            <ac:spMk id="3" creationId="{8BAC096E-2FA8-524B-8CEE-ABB0685316D8}"/>
          </ac:spMkLst>
        </pc:spChg>
        <pc:spChg chg="mod">
          <ac:chgData name="Kangkook Jee" userId="52832784-bd9f-4cfd-947b-6cb8258050c1" providerId="ADAL" clId="{7A223654-984A-204A-B848-F3C9E2A88774}" dt="2024-02-01T15:47:08.110" v="1633" actId="2711"/>
          <ac:spMkLst>
            <pc:docMk/>
            <pc:sldMk cId="2895241461" sldId="1314"/>
            <ac:spMk id="6" creationId="{0D5FDF20-D002-7D41-93D9-B2E6F8853BFB}"/>
          </ac:spMkLst>
        </pc:spChg>
      </pc:sldChg>
      <pc:sldChg chg="modSp add mod">
        <pc:chgData name="Kangkook Jee" userId="52832784-bd9f-4cfd-947b-6cb8258050c1" providerId="ADAL" clId="{7A223654-984A-204A-B848-F3C9E2A88774}" dt="2024-02-01T15:47:27.681" v="1635" actId="2711"/>
        <pc:sldMkLst>
          <pc:docMk/>
          <pc:sldMk cId="3345448169" sldId="1315"/>
        </pc:sldMkLst>
        <pc:spChg chg="mod">
          <ac:chgData name="Kangkook Jee" userId="52832784-bd9f-4cfd-947b-6cb8258050c1" providerId="ADAL" clId="{7A223654-984A-204A-B848-F3C9E2A88774}" dt="2024-02-01T15:47:21.623" v="1634" actId="2711"/>
          <ac:spMkLst>
            <pc:docMk/>
            <pc:sldMk cId="3345448169" sldId="1315"/>
            <ac:spMk id="4" creationId="{30548405-B7E3-924F-8064-2671689BF134}"/>
          </ac:spMkLst>
        </pc:spChg>
        <pc:spChg chg="mod">
          <ac:chgData name="Kangkook Jee" userId="52832784-bd9f-4cfd-947b-6cb8258050c1" providerId="ADAL" clId="{7A223654-984A-204A-B848-F3C9E2A88774}" dt="2024-02-01T15:47:27.681" v="1635" actId="2711"/>
          <ac:spMkLst>
            <pc:docMk/>
            <pc:sldMk cId="3345448169" sldId="1315"/>
            <ac:spMk id="5" creationId="{94C58C23-99F7-5744-A4C8-1EB7056EA4CA}"/>
          </ac:spMkLst>
        </pc:spChg>
      </pc:sldChg>
      <pc:sldChg chg="add">
        <pc:chgData name="Kangkook Jee" userId="52832784-bd9f-4cfd-947b-6cb8258050c1" providerId="ADAL" clId="{7A223654-984A-204A-B848-F3C9E2A88774}" dt="2024-02-01T15:44:44.912" v="1600"/>
        <pc:sldMkLst>
          <pc:docMk/>
          <pc:sldMk cId="412083669" sldId="1316"/>
        </pc:sldMkLst>
      </pc:sldChg>
      <pc:sldChg chg="modSp add mod">
        <pc:chgData name="Kangkook Jee" userId="52832784-bd9f-4cfd-947b-6cb8258050c1" providerId="ADAL" clId="{7A223654-984A-204A-B848-F3C9E2A88774}" dt="2024-02-01T15:48:11.138" v="1648" actId="20577"/>
        <pc:sldMkLst>
          <pc:docMk/>
          <pc:sldMk cId="827333560" sldId="1317"/>
        </pc:sldMkLst>
        <pc:spChg chg="mod">
          <ac:chgData name="Kangkook Jee" userId="52832784-bd9f-4cfd-947b-6cb8258050c1" providerId="ADAL" clId="{7A223654-984A-204A-B848-F3C9E2A88774}" dt="2024-02-01T15:48:11.138" v="1648" actId="20577"/>
          <ac:spMkLst>
            <pc:docMk/>
            <pc:sldMk cId="827333560" sldId="1317"/>
            <ac:spMk id="9" creationId="{5A7FF1D7-3A67-3C43-8BC7-095AACAC200F}"/>
          </ac:spMkLst>
        </pc:spChg>
      </pc:sldChg>
      <pc:sldChg chg="add">
        <pc:chgData name="Kangkook Jee" userId="52832784-bd9f-4cfd-947b-6cb8258050c1" providerId="ADAL" clId="{7A223654-984A-204A-B848-F3C9E2A88774}" dt="2024-02-01T15:44:44.912" v="1600"/>
        <pc:sldMkLst>
          <pc:docMk/>
          <pc:sldMk cId="4135637043" sldId="1318"/>
        </pc:sldMkLst>
      </pc:sldChg>
      <pc:sldChg chg="add">
        <pc:chgData name="Kangkook Jee" userId="52832784-bd9f-4cfd-947b-6cb8258050c1" providerId="ADAL" clId="{7A223654-984A-204A-B848-F3C9E2A88774}" dt="2024-02-01T15:44:44.912" v="1600"/>
        <pc:sldMkLst>
          <pc:docMk/>
          <pc:sldMk cId="1577270476" sldId="1319"/>
        </pc:sldMkLst>
      </pc:sldChg>
      <pc:sldChg chg="add">
        <pc:chgData name="Kangkook Jee" userId="52832784-bd9f-4cfd-947b-6cb8258050c1" providerId="ADAL" clId="{7A223654-984A-204A-B848-F3C9E2A88774}" dt="2024-02-01T15:44:44.912" v="1600"/>
        <pc:sldMkLst>
          <pc:docMk/>
          <pc:sldMk cId="2115921964" sldId="1320"/>
        </pc:sldMkLst>
      </pc:sldChg>
      <pc:sldChg chg="add del">
        <pc:chgData name="Kangkook Jee" userId="52832784-bd9f-4cfd-947b-6cb8258050c1" providerId="ADAL" clId="{7A223654-984A-204A-B848-F3C9E2A88774}" dt="2024-02-01T15:50:08.254" v="1671" actId="2696"/>
        <pc:sldMkLst>
          <pc:docMk/>
          <pc:sldMk cId="2697219248" sldId="1321"/>
        </pc:sldMkLst>
      </pc:sldChg>
      <pc:sldChg chg="add">
        <pc:chgData name="Kangkook Jee" userId="52832784-bd9f-4cfd-947b-6cb8258050c1" providerId="ADAL" clId="{7A223654-984A-204A-B848-F3C9E2A88774}" dt="2024-02-01T15:49:15.548" v="1665"/>
        <pc:sldMkLst>
          <pc:docMk/>
          <pc:sldMk cId="1347439157" sldId="1554"/>
        </pc:sldMkLst>
      </pc:sldChg>
      <pc:sldChg chg="add">
        <pc:chgData name="Kangkook Jee" userId="52832784-bd9f-4cfd-947b-6cb8258050c1" providerId="ADAL" clId="{7A223654-984A-204A-B848-F3C9E2A88774}" dt="2024-02-01T15:49:15.548" v="1665"/>
        <pc:sldMkLst>
          <pc:docMk/>
          <pc:sldMk cId="1816352883" sldId="1558"/>
        </pc:sldMkLst>
      </pc:sldChg>
      <pc:sldChg chg="modSp add mod">
        <pc:chgData name="Kangkook Jee" userId="52832784-bd9f-4cfd-947b-6cb8258050c1" providerId="ADAL" clId="{7A223654-984A-204A-B848-F3C9E2A88774}" dt="2024-02-01T15:52:17.613" v="1691" actId="2711"/>
        <pc:sldMkLst>
          <pc:docMk/>
          <pc:sldMk cId="4052362847" sldId="1559"/>
        </pc:sldMkLst>
        <pc:spChg chg="mod">
          <ac:chgData name="Kangkook Jee" userId="52832784-bd9f-4cfd-947b-6cb8258050c1" providerId="ADAL" clId="{7A223654-984A-204A-B848-F3C9E2A88774}" dt="2024-02-01T15:52:12.001" v="1690" actId="2711"/>
          <ac:spMkLst>
            <pc:docMk/>
            <pc:sldMk cId="4052362847" sldId="1559"/>
            <ac:spMk id="5" creationId="{D16076EA-BDD8-A840-9512-C1EA05C62FAA}"/>
          </ac:spMkLst>
        </pc:spChg>
        <pc:spChg chg="mod">
          <ac:chgData name="Kangkook Jee" userId="52832784-bd9f-4cfd-947b-6cb8258050c1" providerId="ADAL" clId="{7A223654-984A-204A-B848-F3C9E2A88774}" dt="2024-02-01T15:52:17.613" v="1691" actId="2711"/>
          <ac:spMkLst>
            <pc:docMk/>
            <pc:sldMk cId="4052362847" sldId="1559"/>
            <ac:spMk id="8" creationId="{D1598AB4-3E51-7A4D-8141-D9C0E4C00B15}"/>
          </ac:spMkLst>
        </pc:spChg>
      </pc:sldChg>
      <pc:sldChg chg="add">
        <pc:chgData name="Kangkook Jee" userId="52832784-bd9f-4cfd-947b-6cb8258050c1" providerId="ADAL" clId="{7A223654-984A-204A-B848-F3C9E2A88774}" dt="2024-02-01T15:49:15.548" v="1665"/>
        <pc:sldMkLst>
          <pc:docMk/>
          <pc:sldMk cId="3349551412" sldId="1568"/>
        </pc:sldMkLst>
      </pc:sldChg>
      <pc:sldChg chg="add">
        <pc:chgData name="Kangkook Jee" userId="52832784-bd9f-4cfd-947b-6cb8258050c1" providerId="ADAL" clId="{7A223654-984A-204A-B848-F3C9E2A88774}" dt="2024-02-01T15:49:15.548" v="1665"/>
        <pc:sldMkLst>
          <pc:docMk/>
          <pc:sldMk cId="4176820837" sldId="1572"/>
        </pc:sldMkLst>
      </pc:sldChg>
      <pc:sldChg chg="add">
        <pc:chgData name="Kangkook Jee" userId="52832784-bd9f-4cfd-947b-6cb8258050c1" providerId="ADAL" clId="{7A223654-984A-204A-B848-F3C9E2A88774}" dt="2024-02-01T15:49:15.548" v="1665"/>
        <pc:sldMkLst>
          <pc:docMk/>
          <pc:sldMk cId="4020232888" sldId="1573"/>
        </pc:sldMkLst>
      </pc:sldChg>
      <pc:sldChg chg="add">
        <pc:chgData name="Kangkook Jee" userId="52832784-bd9f-4cfd-947b-6cb8258050c1" providerId="ADAL" clId="{7A223654-984A-204A-B848-F3C9E2A88774}" dt="2024-02-01T15:49:15.548" v="1665"/>
        <pc:sldMkLst>
          <pc:docMk/>
          <pc:sldMk cId="2099516235" sldId="1574"/>
        </pc:sldMkLst>
      </pc:sldChg>
      <pc:sldChg chg="modSp add mod">
        <pc:chgData name="Kangkook Jee" userId="52832784-bd9f-4cfd-947b-6cb8258050c1" providerId="ADAL" clId="{7A223654-984A-204A-B848-F3C9E2A88774}" dt="2024-02-01T15:50:48.360" v="1684" actId="27636"/>
        <pc:sldMkLst>
          <pc:docMk/>
          <pc:sldMk cId="1677927812" sldId="1575"/>
        </pc:sldMkLst>
        <pc:spChg chg="mod">
          <ac:chgData name="Kangkook Jee" userId="52832784-bd9f-4cfd-947b-6cb8258050c1" providerId="ADAL" clId="{7A223654-984A-204A-B848-F3C9E2A88774}" dt="2024-02-01T15:50:45.198" v="1681" actId="20577"/>
          <ac:spMkLst>
            <pc:docMk/>
            <pc:sldMk cId="1677927812" sldId="1575"/>
            <ac:spMk id="2" creationId="{6F7433EC-BD70-FE40-B2F8-E024668D271B}"/>
          </ac:spMkLst>
        </pc:spChg>
        <pc:spChg chg="mod">
          <ac:chgData name="Kangkook Jee" userId="52832784-bd9f-4cfd-947b-6cb8258050c1" providerId="ADAL" clId="{7A223654-984A-204A-B848-F3C9E2A88774}" dt="2024-02-01T15:50:48.360" v="1684" actId="27636"/>
          <ac:spMkLst>
            <pc:docMk/>
            <pc:sldMk cId="1677927812" sldId="1575"/>
            <ac:spMk id="3" creationId="{2BF75AE0-65D6-1544-96CD-0FBF52713431}"/>
          </ac:spMkLst>
        </pc:spChg>
      </pc:sldChg>
      <pc:sldChg chg="modSp add mod">
        <pc:chgData name="Kangkook Jee" userId="52832784-bd9f-4cfd-947b-6cb8258050c1" providerId="ADAL" clId="{7A223654-984A-204A-B848-F3C9E2A88774}" dt="2024-02-01T15:51:06.820" v="1686" actId="404"/>
        <pc:sldMkLst>
          <pc:docMk/>
          <pc:sldMk cId="375278123" sldId="1576"/>
        </pc:sldMkLst>
        <pc:spChg chg="mod">
          <ac:chgData name="Kangkook Jee" userId="52832784-bd9f-4cfd-947b-6cb8258050c1" providerId="ADAL" clId="{7A223654-984A-204A-B848-F3C9E2A88774}" dt="2024-02-01T15:51:06.820" v="1686" actId="404"/>
          <ac:spMkLst>
            <pc:docMk/>
            <pc:sldMk cId="375278123" sldId="1576"/>
            <ac:spMk id="3" creationId="{97578190-3141-4BC4-9EFD-417D84DECF69}"/>
          </ac:spMkLst>
        </pc:spChg>
      </pc:sldChg>
      <pc:sldChg chg="modSp add mod">
        <pc:chgData name="Kangkook Jee" userId="52832784-bd9f-4cfd-947b-6cb8258050c1" providerId="ADAL" clId="{7A223654-984A-204A-B848-F3C9E2A88774}" dt="2024-02-01T15:51:33.927" v="1687" actId="2711"/>
        <pc:sldMkLst>
          <pc:docMk/>
          <pc:sldMk cId="2718616389" sldId="1577"/>
        </pc:sldMkLst>
        <pc:spChg chg="mod">
          <ac:chgData name="Kangkook Jee" userId="52832784-bd9f-4cfd-947b-6cb8258050c1" providerId="ADAL" clId="{7A223654-984A-204A-B848-F3C9E2A88774}" dt="2024-02-01T15:51:33.927" v="1687" actId="2711"/>
          <ac:spMkLst>
            <pc:docMk/>
            <pc:sldMk cId="2718616389" sldId="1577"/>
            <ac:spMk id="6" creationId="{19DDF41F-14B7-D143-9458-D0DF9B93F8F9}"/>
          </ac:spMkLst>
        </pc:spChg>
      </pc:sldChg>
      <pc:sldChg chg="add ord">
        <pc:chgData name="Kangkook Jee" userId="52832784-bd9f-4cfd-947b-6cb8258050c1" providerId="ADAL" clId="{7A223654-984A-204A-B848-F3C9E2A88774}" dt="2024-02-01T15:51:49.022" v="1688" actId="20578"/>
        <pc:sldMkLst>
          <pc:docMk/>
          <pc:sldMk cId="3172164971" sldId="1578"/>
        </pc:sldMkLst>
      </pc:sldChg>
      <pc:sldChg chg="modSp add mod">
        <pc:chgData name="Kangkook Jee" userId="52832784-bd9f-4cfd-947b-6cb8258050c1" providerId="ADAL" clId="{7A223654-984A-204A-B848-F3C9E2A88774}" dt="2024-02-01T15:52:02.150" v="1689" actId="2711"/>
        <pc:sldMkLst>
          <pc:docMk/>
          <pc:sldMk cId="2710280982" sldId="1579"/>
        </pc:sldMkLst>
        <pc:spChg chg="mod">
          <ac:chgData name="Kangkook Jee" userId="52832784-bd9f-4cfd-947b-6cb8258050c1" providerId="ADAL" clId="{7A223654-984A-204A-B848-F3C9E2A88774}" dt="2024-02-01T15:52:02.150" v="1689" actId="2711"/>
          <ac:spMkLst>
            <pc:docMk/>
            <pc:sldMk cId="2710280982" sldId="1579"/>
            <ac:spMk id="8" creationId="{E4B69A9D-AEF5-D146-ADE9-E3C777D3736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016C63-6B1A-B146-9F96-35D473DEFC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756C2B-22BB-484B-AEB0-A2F6E9D5A3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1D0E8-D977-864F-BA8D-A147F5F985FB}" type="datetimeFigureOut">
              <a:rPr lang="en-US" smtClean="0"/>
              <a:t>2/1/24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2D3C0-F549-B648-9C48-CFB5FC4EB8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12102-FB78-7141-870C-A922D6FD1E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7EB1C-38C9-4A48-85B4-F90790CF1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23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22:49:10.3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3958 5578 11967 0,'-11'-15'528'0,"1"6"112"0,5 1-512 0,1 3-128 0,4-1 0 16,0 0 0-16,4 3 2768 0,1-7 528 0,5-5 96 0,1-2 32 0,6-4-2304 0,-2-2-464 15,-3 6-80-15,1 0-32 0,-2 10-144 0,3-1-16 16,-5 6-16-16,0-1 0 0,-3 4-240 0,2 3-128 16,-3 0 128-16,1 0-128 0,0-2 128 0,1 1-128 15,-1-1 128-15,3-2-128 0,1-2 224 0,1-7-32 16,2 1 0-16,1-3 0 0,3-4 304 0,2 2 48 16,0-2 16-16,1-1 0 0,7-2-144 0,-2-5-32 15,3 6 0-15,2 0 0 0,10 5-144 0,2-5-48 16,7 6 0-16,7-2 0 0,5 5-192 0,5-1 0 15,-7-3 128-15,-2 5-128 0,-2 1 0 0,-4-1 0 16,-6 1 0-16,-3 0 0 0,3-1 0 0,4 3 0 0,2 2 0 0,4-2 0 16,17 4 0-16,6 0 0 0,5 0 0 0,2 4 0 15,-7-4 0-15,-10-4 0 0,-11 2 0 0,3-1 0 16,3-1 0-16,3 2 128 0,-2 2-128 0,12 0 0 16,11 0 0-16,0 0 0 0,0 0 0 0,-9 0 0 15,-8-4 0-15,-4 0 0 0,-2 2 0 0,2 2 0 16,-1 0 0-16,7 0 0 0,13 0 0 0,0 0 0 15,2 0 0-15,-6-3 0 0,-14 1 0 0,1 2 0 16,-6-2 0-16,3 0 0 0,-3 2 0 0,6 0 0 16,4 4 0-16,2-2 0 0,11 3 0 0,-7-1 0 0,-1 0 0 15,-9 0 0-15,0-4 0 0,-9 2 0 0,4-2 0 0,-7 3 0 16,9-3 0-16,7 0 0 0,9 6 0 0,2-6 0 16,-1 4 0-16,-3-6 0 0,-7 2 0 0,-6-2 0 15,-7-4 0-15,5 6 0 0,-1-5 0 0,8 3 0 16,7 0 0-16,3 2 0 0,3-4 0 0,-7 4 0 15,-9-4 0-15,-1 2 0 0,-9 2 0 0,-5-3 0 16,-4 3 0-16,4-2 0 0,0 2 0 0,6 2 0 16,9 1 0-16,4-3 0 0,6 4 0 0,-6-4 0 15,-10 2 0-15,1 2 0 0,-12-8 0 0,2 2 0 16,-2 2 0-16,2 0 0 0,-4-2 0 0,4 2 0 16,9 0 0-16,1 2 144 0,7 4-144 0,-2-6 160 15,0 4-160-15,-6 1 160 0,-5-3-32 0,-9 2-128 16,-3 0 192-16,-3 1-64 0,1-5-128 0,-3 6 160 0,-2 0-160 15,5 1 160-15,1 3 32 0,7-4 0 16,6 5 0-16,5 0 0 0,0 1-64 0,1-1 0 0,-8-2 0 0,-2-1 0 16,-6 1-128-16,-2-5 160 0,-7 4-160 0,0-3 160 15,-2 3-160-15,0-2 0 0,-2-3 0 0,-4-1 0 16,3 2 0-16,-3 2 0 0,4-2 0 0,0 1 0 16,-2 1 144-16,2 2-144 0,0-3 160 0,-3 3-160 15,-3 1 160-15,-3 4-160 0,-1 1 160 0,-1 1-160 16,1 8 0-16,-5-5 128 0,2 3-128 0,-2 2 0 15,-4-2 0-15,4 1 0 0,0-1 0 0,-4 8 0 32,8 1-1168-32,-2-2-288 0,-6 1-48 0,4-1-16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7T21:18:27.2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25336 11983 24575,'-34'11'0,"-9"-4"0,-6-1 0,17-1 0,-1 0 0,-2 1-309,-6-1 1,-3 1 0,-1-1 308,5-1 0,-3 1 0,2-1 0,3 0 0,-10 1 0,-1-1 0,4-1 0,-6-1 0,-1 0 0,7-1 0,11-1 0,5 0 0,-8 0-410,1-1 0,-8 1 1,-4-1-1,-4 1 1,0-1-1,1 0 0,4 1 1,5-1-411,-7 1 1,7 0 0,-1-1 0,-4 1 715,4 0 1,-4-1 0,-2 0 0,-2 1-1,3-1 1,3 0 0,5 1 647,-9-1 0,6 0 0,1-1-544,4-3 0,2-1 0,-1-1 0,2 0 0,0 0 0,0-1 0,-5-2 0,-1-1 0,5 0 0,3 0 0,1 0 0,-9 0 0,2 1 0,-5 0 0,18 3 0,1 0 0,-5-2 324,-9-13-324,12 8 1638,3-1 0,1 1 1268,-3 3-2842,-19-8-64,13 7 0,-7 4 0,-6 1 0,8 0 0,0 0 0,-7 1 0,0 1 0,5-1 0,5 0 0,-4-1 0,1-8 0,26 7 0,4-4 0,7 1 0,7-8 0,3-1 0,3-3 0,1-1 0,-1 3 0,-1-4 0,4-7 0,-7 14 0,2-9 0,-3 17 0,7-6 0,3 2 0,15-6 0,-10 10 0,2 2 0,0 0 0,2 1 0,13 0 0,3 2 0,-8 1 0,0 0 0,1 1 0,-2 1 0,1 0 0,2 1-805,5-2 1,3 0 0,1 0-1,-3 1 805,-4 0 0,-3 1 0,7-1 0,-3 1 0,7-1 0,4 1 0,0-1 0,-2 0 0,-4 0 0,0 0 0,-3 0 0,0-1 0,6 1 0,-7-1 0,5 1 0,2 0 0,2-1 0,1 0 0,-2 0 0,-3 1 0,-4-1 0,3-1 0,-5 1 0,-1 0 0,0-1 0,3 0 0,0 1 0,2-2 0,1 1 0,0 0 0,0-1 0,-2 1 0,2-2 0,0 1 0,-2-1 0,0 0 0,0 1-256,6-1 1,0 0 0,-1 0 0,1 0 255,-5 0 0,1-1 0,1 1 0,-3 0 0,-3 1 0,4-1 0,-3 2 0,-2 0 0,13-4 0,-9 2 0,-18 6 0,1-1 0,-17 1 3027,-5 7-3027,1-4 1212,-1 5-1212,1 2 0,2 10 0,5 19 0,-4-8 0,3-5 0,-1-1 0,0-1 0,10 9 0,-9-14 0,6 7 0,-6-12 0,12 16 0,-6-6 0,0 2 0,-1 3 0,-8-15 0,2 2 0,-5-9 0,-1 2 0,-2-2 0,3 9 0,2 4 0,-3-1 0,2 9 0,-3-16 0,0 6 0,-1-11 0,-2-2 0,0-4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D7890-A311-5448-ACD6-7B14DD95F814}" type="datetimeFigureOut">
              <a:rPr lang="en-US" smtClean="0"/>
              <a:t>2/1/24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8E6B6-B72D-A840-AC94-EEBC28616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98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breaker.ltsnet.net/home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ora.com/Did-Bill-Gates-really-say-that-640KB-memory-is-enough-for-everyone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iit.edu/~cs561/cs350/addressing/addsclm.html#:~:text=Similar%20to%20index%20mode%2C%20except,base%20register%20plus%20the%20constant.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oracle.com/cd/E19120-01/open.solaris/817-5477/ennby/index.html#:~:text=An%20x86%20instruction%20can%20have,%2C%20source-%3Edestination).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pymotw.com/2/struct/" TargetMode="External"/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ectronics-tutorials.ws/binary/signed-binary-numbers.html" TargetMode="External"/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12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95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66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do not publish your challenges + your solutions online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66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64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20% NSA Codebreaker challenge</a:t>
            </a:r>
          </a:p>
          <a:p>
            <a:pPr lvl="1"/>
            <a:r>
              <a:rPr lang="en-US"/>
              <a:t>Task 1 – 5, 4% each, Task 6a and 6b are reserved for extra credits, 2% each.</a:t>
            </a:r>
          </a:p>
          <a:p>
            <a:pPr lvl="1"/>
            <a:r>
              <a:rPr lang="en-US">
                <a:hlinkClick r:id="rId3"/>
              </a:rPr>
              <a:t>https://codebreaker.ltsnet.net/home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45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72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23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36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70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92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02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35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48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00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994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brief 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201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How to </a:t>
            </a:r>
            <a:r>
              <a:rPr lang="en-US" i="1"/>
              <a:t>efficiently</a:t>
            </a:r>
            <a:r>
              <a:rPr lang="en-US"/>
              <a:t> address larger memory space (than addressable bits) was a big challenge </a:t>
            </a:r>
            <a:r>
              <a:rPr lang="en-US">
                <a:sym typeface="Wingdings" pitchFamily="2" charset="2"/>
              </a:rPr>
              <a:t> that is why we still see somewhat strange way of construct memory address along with now obsolete segment registers.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sym typeface="Wingdings" pitchFamily="2" charset="2"/>
              </a:rPr>
              <a:t>Memory addressing used to be a big source of performance degradation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hlinkClick r:id="rId3"/>
              </a:rPr>
              <a:t>https://www.quora.com/Did-Bill-Gates-really-say-that-640KB-memory-is-enough-for-everyone</a:t>
            </a:r>
            <a:endParaRPr lang="en-US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59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081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318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Replace figure and take XMM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643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Replace figure and take XMM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71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658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eip</a:t>
            </a:r>
            <a:r>
              <a:rPr lang="en-US"/>
              <a:t>, </a:t>
            </a:r>
            <a:r>
              <a:rPr lang="en-US" err="1"/>
              <a:t>ip</a:t>
            </a:r>
            <a:r>
              <a:rPr lang="en-US"/>
              <a:t> are software invisible (hidden)</a:t>
            </a:r>
          </a:p>
          <a:p>
            <a:r>
              <a:rPr lang="en-US"/>
              <a:t>rip is exposed …(</a:t>
            </a:r>
            <a:r>
              <a:rPr lang="en-US" err="1"/>
              <a:t>readdressible</a:t>
            </a:r>
            <a:r>
              <a:rPr lang="en-US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822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915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http://www.cs.iit.edu/~cs561/cs350/addressing/addsclm.html#:~:text=Similar%20to%20index%20mode%2C%20except,base%20register%20plus%20the%20constant.</a:t>
            </a:r>
            <a:endParaRPr lang="en-US"/>
          </a:p>
          <a:p>
            <a:endParaRPr lang="en-US"/>
          </a:p>
          <a:p>
            <a:r>
              <a:rPr lang="en-US"/>
              <a:t>Some animation?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60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806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We may animate this 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695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We may animate this 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436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We may animate this 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175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https://docs.oracle.com/cd/E19120-01/open.solaris/817-5477/ennby/index.html#:~:text=An%20x86%20instruction%20can%20have,%2C%20source-%3Edestination).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121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 </a:t>
            </a:r>
            <a:r>
              <a:rPr lang="en-US">
                <a:sym typeface="Wingdings" pitchFamily="2" charset="2"/>
              </a:rPr>
              <a:t> byte</a:t>
            </a:r>
            <a:endParaRPr lang="en-US"/>
          </a:p>
          <a:p>
            <a:r>
              <a:rPr lang="en-US"/>
              <a:t>l </a:t>
            </a:r>
            <a:r>
              <a:rPr lang="en-US">
                <a:sym typeface="Wingdings" pitchFamily="2" charset="2"/>
              </a:rPr>
              <a:t> long (32-bits, 4 bytes)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-&gt; quadword (64-bits) 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-&gt; word (16-bits, 2 bytes)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149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 </a:t>
            </a:r>
            <a:r>
              <a:rPr lang="en-US">
                <a:sym typeface="Wingdings" pitchFamily="2" charset="2"/>
              </a:rPr>
              <a:t> long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78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www.digitalocean.com</a:t>
            </a:r>
            <a:r>
              <a:rPr lang="en-US"/>
              <a:t>/community/tutorials/</a:t>
            </a:r>
            <a:r>
              <a:rPr lang="en-US" err="1"/>
              <a:t>ssh</a:t>
            </a:r>
            <a:r>
              <a:rPr lang="en-US"/>
              <a:t>-essentials-working-with-</a:t>
            </a:r>
            <a:r>
              <a:rPr lang="en-US" err="1"/>
              <a:t>ssh</a:t>
            </a:r>
            <a:r>
              <a:rPr lang="en-US"/>
              <a:t>-servers-clients-and-keys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375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714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08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702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TODO: IDA </a:t>
            </a:r>
            <a:r>
              <a:rPr lang="en-US" err="1"/>
              <a:t>pro,GDB</a:t>
            </a:r>
            <a:r>
              <a:rPr lang="en-US"/>
              <a:t>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810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maybe a redundant, or distraction…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250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enter: prolog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337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1BC4A-0E9D-E6DF-2A64-DEBED5F1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17C84B-E6DA-04D6-3470-40E4DF20F1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10D70B-6532-7181-B554-9D45334AC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enter: prolog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E5305-E59F-62B9-67CC-A38479AE3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836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an important slide …</a:t>
            </a:r>
          </a:p>
          <a:p>
            <a:endParaRPr lang="en-US"/>
          </a:p>
          <a:p>
            <a:r>
              <a:rPr lang="en-US" err="1"/>
              <a:t>popa</a:t>
            </a:r>
            <a:r>
              <a:rPr lang="en-US"/>
              <a:t>, </a:t>
            </a:r>
            <a:r>
              <a:rPr lang="en-US" err="1"/>
              <a:t>pusha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301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an important slide …</a:t>
            </a:r>
          </a:p>
          <a:p>
            <a:endParaRPr lang="en-US"/>
          </a:p>
          <a:p>
            <a:r>
              <a:rPr lang="en-US" err="1"/>
              <a:t>popa</a:t>
            </a:r>
            <a:r>
              <a:rPr lang="en-US"/>
              <a:t>, </a:t>
            </a:r>
            <a:r>
              <a:rPr lang="en-US" err="1"/>
              <a:t>pusha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766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an important slide …</a:t>
            </a:r>
          </a:p>
          <a:p>
            <a:endParaRPr lang="en-US"/>
          </a:p>
          <a:p>
            <a:r>
              <a:rPr lang="en-US" err="1"/>
              <a:t>popa</a:t>
            </a:r>
            <a:r>
              <a:rPr lang="en-US"/>
              <a:t>, </a:t>
            </a:r>
            <a:r>
              <a:rPr lang="en-US" err="1"/>
              <a:t>pusha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96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send me your profile pics @Take @Josh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290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an important slide …</a:t>
            </a:r>
          </a:p>
          <a:p>
            <a:endParaRPr lang="en-US"/>
          </a:p>
          <a:p>
            <a:r>
              <a:rPr lang="en-US" err="1"/>
              <a:t>popa</a:t>
            </a:r>
            <a:r>
              <a:rPr lang="en-US"/>
              <a:t>, </a:t>
            </a:r>
            <a:r>
              <a:rPr lang="en-US" err="1"/>
              <a:t>pusha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579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Only special instruction can update %</a:t>
            </a:r>
            <a:r>
              <a:rPr lang="en-US" err="1"/>
              <a:t>eip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139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Each stack frame conveys corresponding function call contexts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544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433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340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844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F1641-57C5-433A-30A4-32239C147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492E71-160C-2660-C05D-806B1023F3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A62433-7374-3D41-FFBA-39638C284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9B0CC-473E-038D-1E0D-7EFFB1695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793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85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864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11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793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2667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python3 is more explicit on </a:t>
            </a:r>
            <a:r>
              <a:rPr lang="en-US" err="1"/>
              <a:t>differtiating</a:t>
            </a:r>
            <a:r>
              <a:rPr lang="en-US"/>
              <a:t> string, </a:t>
            </a:r>
            <a:r>
              <a:rPr lang="en-US" err="1"/>
              <a:t>unicode</a:t>
            </a:r>
            <a:r>
              <a:rPr lang="en-US"/>
              <a:t>, byte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699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https://pymotw.com/2/struct/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https://</a:t>
            </a:r>
            <a:r>
              <a:rPr lang="en-US" err="1"/>
              <a:t>docs.python.org</a:t>
            </a:r>
            <a:r>
              <a:rPr lang="en-US"/>
              <a:t>/3/library/</a:t>
            </a:r>
            <a:r>
              <a:rPr lang="en-US" err="1"/>
              <a:t>struct.html</a:t>
            </a:r>
            <a:endParaRPr lang="en-US"/>
          </a:p>
          <a:p>
            <a:endParaRPr lang="en-US"/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first character is not one of these, </a:t>
            </a:r>
            <a:r>
              <a:rPr lang="en-US">
                <a:effectLst/>
              </a:rPr>
              <a:t>'@'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assumed.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467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https://www.electronics-tutorials.ws/binary/signed-binary-numbers.html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808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todo</a:t>
            </a:r>
            <a:r>
              <a:rPr lang="en-US" dirty="0"/>
              <a:t>: update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057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615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8135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strcmp</a:t>
            </a:r>
            <a:r>
              <a:rPr lang="en-US" dirty="0"/>
              <a:t> return value man </a:t>
            </a:r>
            <a:r>
              <a:rPr lang="en-US" dirty="0" err="1"/>
              <a:t>strcmp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35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82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59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course was in a beta status, 1.5 x more materials last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1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4E66A-BD3D-D441-ACE9-7A76CD9E4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E6382C-B94B-534B-B140-327E2BEC0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063D9-AFED-1047-BC6C-9F7B984EF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A7A59-74C3-7947-B455-C8FCB56FC92A}" type="datetime1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6C742-7D5B-3045-B269-A2D187AA0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070D7-6A92-EB48-AEDE-6B5925CA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61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47FE9-9138-5146-AB07-02B6DFD0A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2D25F2-A76E-754C-9138-03D0452DF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7A763-C8F4-4C45-AF17-F9AABAE39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D803E-5C2F-7D4E-A9F1-EB667BCD487B}" type="datetime1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6C667-1B8C-7640-8B11-1FB69BD42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57D9C-11F8-9643-A81F-9BB1DE43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9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47D83C-3D11-CB41-946B-2C8D62C481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79489-F77B-4C4C-95F7-F980B9BEE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CCE8D-5E8F-F94D-B553-930F95466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CEB5-20EB-5846-B41B-963BD3E19B7A}" type="datetime1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6FF9-D6BC-2D4A-9D99-22E302940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7D514-23F9-9F44-8D3F-225E6EADD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34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33877-0B95-164A-AFBF-B8290EF3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1CA95-5F3C-7C47-8A2B-633C27C43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E931A-95C9-8A4C-8560-0518F5B2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55E0-DC0E-FC48-8614-DCA1E28B4BC9}" type="datetime1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958D6-2C6B-304D-A0FC-306A5CA4A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2B642-A7BB-FE49-9AFC-05460EBE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28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74132-A5E8-9E41-931F-54EADD7EE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5C514-5BA4-5443-BC32-A21E17223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42B12-C363-BA47-92C8-80622F87D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34333-F2EC-7943-AFEF-50D608B89F70}" type="datetime1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8E7AB-A4AB-8942-9A96-6DCC8DB6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9FCC3-8DC9-EB40-996F-0D967E94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1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205F-2C98-0947-85CA-03FD884E9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CB37F-0952-824C-8C06-D9A1C0906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1713FE-E201-7241-A044-BEFD00D1C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088523-02C5-F743-A1B8-86AAC705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0CA3C-D94D-9B4E-809D-6E7C61603A3A}" type="datetime1">
              <a:rPr lang="en-US" smtClean="0"/>
              <a:t>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CDC2A-BEAE-8746-B658-4A24B2D8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E6523-7171-5D47-AB30-CF02E67E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90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52652-EA00-2848-A743-86BCFD77E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3C18B-C9AA-E049-8074-2F1C08291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57BF0-BBAA-3647-AE3D-D8EBCA808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796BF-9A84-F64C-A810-FDD5A2ACE6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66974-51F8-F54B-BBC8-999A319D8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E286B7-26EB-514E-8015-2F92F94C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11783-574F-2245-A7FC-6A5FDE934EA2}" type="datetime1">
              <a:rPr lang="en-US" smtClean="0"/>
              <a:t>2/1/24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7E8A7B-7CB4-F34C-AD44-363D242E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FFD52-35A9-054F-BD09-8B8F9040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5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53EAF-F887-9E43-81EA-41250DD2F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102A1-CE22-9344-A0F4-96FC779C7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730E-AAFF-2541-88EA-C40FAC4581EB}" type="datetime1">
              <a:rPr lang="en-US" smtClean="0"/>
              <a:t>2/1/24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88DED-FD14-5A43-A23C-8D9F8A36D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96563-C578-0142-91A5-07883C690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01FA23-6BC6-1A43-AA60-1EE091C4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A9CC-A48F-7345-92ED-DBC0BE789712}" type="datetime1">
              <a:rPr lang="en-US" smtClean="0"/>
              <a:t>2/1/24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BD30AF-449F-E348-80EE-95CD120A1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0CBBD-4DD0-6B4B-A968-F874C13F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6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79139-8106-E64E-A5D1-B993873D0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00122-9061-254A-9C1B-648873FE6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173A6-5BCF-D142-B28A-C897C55BA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A085B-99EF-D94A-ABDF-879F0BDC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EC43-94C1-7342-AC80-62F591DC636C}" type="datetime1">
              <a:rPr lang="en-US" smtClean="0"/>
              <a:t>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EE0D3-C990-E746-A6A8-FE9399982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4C3A2-F394-F44C-86D2-D48D07FEB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67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B1CCA-3D69-AD45-B015-42E0777B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A719E2-DD78-FD4E-85FF-7DB6898D4B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B07FB-5F64-F84E-87F8-8E4E29C1B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89ECA1-BDD3-D442-8527-52DA5E086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43F0-5FC0-214C-96FB-24B162C4C63E}" type="datetime1">
              <a:rPr lang="en-US" smtClean="0"/>
              <a:t>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FF47-E426-A34E-8BDD-5B6B3021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CBBFF-5893-B747-8682-C938FA121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3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4E91D3-6461-E04E-B200-01E1A0CF8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F11F7-F8FD-774C-BA9D-B4A1ED1B1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1EA96-44C5-0246-8B80-B714341921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63177-328E-FA4F-86C9-13CED0611584}" type="datetime1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A653E-0E50-8C46-AD18-54F7E393B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77A66-F0BE-3745-99EC-FF2FFBA31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4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s4459.syssec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scord.gg/f9YpjjkBZz" TargetMode="External"/><Relationship Id="rId4" Type="http://schemas.openxmlformats.org/officeDocument/2006/relationships/hyperlink" Target="https://ctf.syssec.org/" TargetMode="Externa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s4459.syssec.org/cal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tf.syssec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tf.syssec.org/" TargetMode="External"/><Relationship Id="rId2" Type="http://schemas.openxmlformats.org/officeDocument/2006/relationships/hyperlink" Target="https://discord.gg/f9YpjjkBZ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policy.utdallas.edu/utdsp5003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tftime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tftime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tf.syssec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www.wklaw.com/computer-intrusion-under-federal-law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tf.syssec.org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wndbg/pwndb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h.com/ssh/putty/windows/puttyge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docs.microsoft.com/en-us/windows/wsl/install-win10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imada.sdu.dk/Employees/kslarsen-bak/Courses/dm18-2007-spring/Litteratur/IntelnATT.htm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customXml" Target="../ink/ink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c9x.me/x86/html/file_module_x86_id_138.html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s://www.felixcloutier.com/x86/imul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3-pwntools.readthedocs.io/en/latest/util/proc.html#module-pwnlib.util.proc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3-pwntools.readthedocs.io/en/latest/tubes.html#module-pwnlib.tubes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pwntools.com/en/stable/util/packing.html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allopsled/pwntools#readme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Gallopsled/pwntools-tutorial/blob/master/utility.md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hyperlink" Target="https://docs.python.org/3/library/struct.html" TargetMode="External"/><Relationship Id="rId4" Type="http://schemas.openxmlformats.org/officeDocument/2006/relationships/image" Target="../media/image5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9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723EB-A658-6446-B7BF-6A0E47D4EF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CS4459</a:t>
            </a:r>
            <a:br>
              <a:rPr lang="en-US"/>
            </a:br>
            <a:r>
              <a:rPr lang="en-US"/>
              <a:t>Cyber Attacks &amp; Defense Lab (CANDL)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9A993E-8AC1-1144-BB84-2922B377E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4558"/>
            <a:ext cx="9144000" cy="1483242"/>
          </a:xfrm>
        </p:spPr>
        <p:txBody>
          <a:bodyPr/>
          <a:lstStyle/>
          <a:p>
            <a:r>
              <a:rPr lang="en-US" err="1"/>
              <a:t>Lec</a:t>
            </a:r>
            <a:r>
              <a:rPr lang="en-US"/>
              <a:t> #1 - Introduction</a:t>
            </a:r>
          </a:p>
          <a:p>
            <a:r>
              <a:rPr lang="en-US"/>
              <a:t>Jan 18,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D1D17-E154-AB45-B0CB-3D537B18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8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2BAA6-01B8-5640-9C1B-9A7233E1E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Course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EC6E8-3A9D-5041-B328-AA2CC9C0F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Class website: </a:t>
            </a:r>
            <a:r>
              <a:rPr lang="en-US">
                <a:hlinkClick r:id="rId3"/>
              </a:rPr>
              <a:t>https://cs4459.syssec.org</a:t>
            </a:r>
            <a:endParaRPr lang="en-US"/>
          </a:p>
          <a:p>
            <a:r>
              <a:rPr lang="en-US"/>
              <a:t>Scoring server: </a:t>
            </a:r>
            <a:r>
              <a:rPr lang="en-US">
                <a:hlinkClick r:id="rId4"/>
              </a:rPr>
              <a:t>https://ctf.syssec.org</a:t>
            </a:r>
            <a:endParaRPr lang="en-US"/>
          </a:p>
          <a:p>
            <a:r>
              <a:rPr lang="en-US"/>
              <a:t>Class Discord channel: </a:t>
            </a:r>
            <a:r>
              <a:rPr lang="en-US" b="0" i="0" u="sng">
                <a:effectLst/>
                <a:latin typeface="Slack-Lato"/>
                <a:hlinkClick r:id="rId5"/>
              </a:rPr>
              <a:t>https://discord.gg/f9YpjjkBZz</a:t>
            </a:r>
            <a:endParaRPr lang="en-US" u="sng">
              <a:latin typeface="Slack-Lato"/>
            </a:endParaRPr>
          </a:p>
          <a:p>
            <a:endParaRPr lang="en-US"/>
          </a:p>
          <a:p>
            <a:r>
              <a:rPr lang="en-US"/>
              <a:t>CTF  Linux server: </a:t>
            </a:r>
            <a:r>
              <a:rPr lang="en-US">
                <a:latin typeface="Fira Mono" panose="020B0509050000020004" pitchFamily="49" charset="0"/>
                <a:ea typeface="Fira Mono" panose="020B0509050000020004" pitchFamily="49" charset="0"/>
                <a:cs typeface="Arial" panose="020B0604020202020204" pitchFamily="34" charset="0"/>
              </a:rPr>
              <a:t>TBD</a:t>
            </a:r>
          </a:p>
          <a:p>
            <a:pPr lvl="1"/>
            <a:endParaRPr lang="en-US">
              <a:latin typeface="Calibri" panose="020F0502020204030204" pitchFamily="34" charset="0"/>
              <a:cs typeface="Courier New" charset="0"/>
            </a:endParaRPr>
          </a:p>
          <a:p>
            <a:pPr lvl="1"/>
            <a:r>
              <a:rPr lang="en-US">
                <a:latin typeface="Calibri" panose="020F0502020204030204" pitchFamily="34" charset="0"/>
                <a:cs typeface="Courier New" charset="0"/>
              </a:rPr>
              <a:t>Join Class Discord  and Send / DM your public key to @Josh, @Max</a:t>
            </a: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A6EF3-80C5-AD42-A9F8-4478DA77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792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3A6F-4AAF-F946-8B9E-F7BE2BD3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Endianness: Little vs. Big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2614E-2A9B-8541-80A8-28AEBEF0A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4400"/>
            <a:ext cx="10515600" cy="4542563"/>
          </a:xfrm>
        </p:spPr>
        <p:txBody>
          <a:bodyPr/>
          <a:lstStyle/>
          <a:p>
            <a:r>
              <a:rPr lang="en-US" dirty="0"/>
              <a:t>How the hardware architecture layouts array of bytes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68994-7C68-D64C-895C-3A87CD01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100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A9E8B8-9861-4448-9DB8-9526C20D4CA6}"/>
              </a:ext>
            </a:extLst>
          </p:cNvPr>
          <p:cNvGrpSpPr/>
          <p:nvPr/>
        </p:nvGrpSpPr>
        <p:grpSpPr>
          <a:xfrm>
            <a:off x="838200" y="2488947"/>
            <a:ext cx="6733600" cy="3619310"/>
            <a:chOff x="2448000" y="2647347"/>
            <a:chExt cx="6733600" cy="3619310"/>
          </a:xfrm>
        </p:grpSpPr>
        <p:pic>
          <p:nvPicPr>
            <p:cNvPr id="2052" name="Picture 4" descr="SEG-Y Rev 2 again: little-endian is legal! — Agile">
              <a:extLst>
                <a:ext uri="{FF2B5EF4-FFF2-40B4-BE49-F238E27FC236}">
                  <a16:creationId xmlns:a16="http://schemas.microsoft.com/office/drawing/2014/main" id="{8D17992F-3166-4C4A-89D7-EDAE0B8CA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000" y="2647347"/>
              <a:ext cx="6733600" cy="3619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00F5597-2D09-2042-A123-DEFC1A1D5964}"/>
                </a:ext>
              </a:extLst>
            </p:cNvPr>
            <p:cNvCxnSpPr>
              <a:cxnSpLocks/>
            </p:cNvCxnSpPr>
            <p:nvPr/>
          </p:nvCxnSpPr>
          <p:spPr>
            <a:xfrm>
              <a:off x="29736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CF38DDE-F5C3-0845-974F-5697B9BDADE0}"/>
                </a:ext>
              </a:extLst>
            </p:cNvPr>
            <p:cNvCxnSpPr>
              <a:cxnSpLocks/>
            </p:cNvCxnSpPr>
            <p:nvPr/>
          </p:nvCxnSpPr>
          <p:spPr>
            <a:xfrm>
              <a:off x="33420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00C36BB-ADED-FC41-8097-36313C96A4EB}"/>
                </a:ext>
              </a:extLst>
            </p:cNvPr>
            <p:cNvCxnSpPr>
              <a:cxnSpLocks/>
            </p:cNvCxnSpPr>
            <p:nvPr/>
          </p:nvCxnSpPr>
          <p:spPr>
            <a:xfrm>
              <a:off x="37320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6E495C-BBFD-DB4F-B785-ABF2356DC290}"/>
                </a:ext>
              </a:extLst>
            </p:cNvPr>
            <p:cNvCxnSpPr>
              <a:cxnSpLocks/>
            </p:cNvCxnSpPr>
            <p:nvPr/>
          </p:nvCxnSpPr>
          <p:spPr>
            <a:xfrm>
              <a:off x="78864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7B4F792-DEDB-EE42-A75D-59EC7B87805B}"/>
                </a:ext>
              </a:extLst>
            </p:cNvPr>
            <p:cNvCxnSpPr>
              <a:cxnSpLocks/>
            </p:cNvCxnSpPr>
            <p:nvPr/>
          </p:nvCxnSpPr>
          <p:spPr>
            <a:xfrm>
              <a:off x="82548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459AA9F-A1E1-A047-A2D8-6AF8E145FA35}"/>
                </a:ext>
              </a:extLst>
            </p:cNvPr>
            <p:cNvCxnSpPr>
              <a:cxnSpLocks/>
            </p:cNvCxnSpPr>
            <p:nvPr/>
          </p:nvCxnSpPr>
          <p:spPr>
            <a:xfrm>
              <a:off x="86370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8F312B5-B26E-CC45-9CFE-94F6135FADB3}"/>
              </a:ext>
            </a:extLst>
          </p:cNvPr>
          <p:cNvSpPr txBox="1">
            <a:spLocks/>
          </p:cNvSpPr>
          <p:nvPr/>
        </p:nvSpPr>
        <p:spPr>
          <a:xfrm>
            <a:off x="8097400" y="2390400"/>
            <a:ext cx="3782000" cy="393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Intel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i="1" dirty="0">
                <a:sym typeface="Wingdings" pitchFamily="2" charset="2"/>
              </a:rPr>
              <a:t>Little</a:t>
            </a:r>
            <a:r>
              <a:rPr lang="en-US" dirty="0">
                <a:sym typeface="Wingdings" pitchFamily="2" charset="2"/>
              </a:rPr>
              <a:t> endian</a:t>
            </a:r>
          </a:p>
          <a:p>
            <a:r>
              <a:rPr lang="en-US" dirty="0"/>
              <a:t>Network</a:t>
            </a:r>
            <a:br>
              <a:rPr lang="en-US" dirty="0"/>
            </a:br>
            <a:r>
              <a:rPr lang="en-US" dirty="0"/>
              <a:t>         </a:t>
            </a:r>
            <a:r>
              <a:rPr lang="en-US" dirty="0">
                <a:sym typeface="Wingdings" pitchFamily="2" charset="2"/>
              </a:rPr>
              <a:t> Big endian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39400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63A2-ACB2-EE4B-B66D-40920A91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Bitwise Operations – Truth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C096E-2FA8-524B-8CEE-ABB068531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44687" cy="4351338"/>
          </a:xfrm>
        </p:spPr>
        <p:txBody>
          <a:bodyPr/>
          <a:lstStyle/>
          <a:p>
            <a:r>
              <a:rPr lang="en-US" b="1" dirty="0"/>
              <a:t>&amp;</a:t>
            </a:r>
            <a:r>
              <a:rPr lang="en-US" dirty="0"/>
              <a:t> (AND)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 if both are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7A9180-B0D5-E24F-9F5B-65F616D145E6}"/>
              </a:ext>
            </a:extLst>
          </p:cNvPr>
          <p:cNvSpPr txBox="1">
            <a:spLocks/>
          </p:cNvSpPr>
          <p:nvPr/>
        </p:nvSpPr>
        <p:spPr>
          <a:xfrm>
            <a:off x="3998844" y="1825625"/>
            <a:ext cx="34223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|</a:t>
            </a:r>
            <a:r>
              <a:rPr lang="en-US" dirty="0"/>
              <a:t> (OR)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 if either of one is 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E95998-0953-5546-A3D3-DD0A2E757D9C}"/>
              </a:ext>
            </a:extLst>
          </p:cNvPr>
          <p:cNvSpPr txBox="1">
            <a:spLocks/>
          </p:cNvSpPr>
          <p:nvPr/>
        </p:nvSpPr>
        <p:spPr>
          <a:xfrm>
            <a:off x="7520609" y="1825625"/>
            <a:ext cx="3422373" cy="3595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^</a:t>
            </a:r>
            <a:r>
              <a:rPr lang="en-US" dirty="0"/>
              <a:t> (XOR)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 if two values are different</a:t>
            </a:r>
          </a:p>
          <a:p>
            <a:pPr lvl="1"/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A768E5C-4D9D-D343-A6C4-09FFB5C9BF8F}"/>
              </a:ext>
            </a:extLst>
          </p:cNvPr>
          <p:cNvGraphicFramePr>
            <a:graphicFrameLocks noGrp="1"/>
          </p:cNvGraphicFramePr>
          <p:nvPr/>
        </p:nvGraphicFramePr>
        <p:xfrm>
          <a:off x="1481236" y="2508710"/>
          <a:ext cx="1758613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8190">
                  <a:extLst>
                    <a:ext uri="{9D8B030D-6E8A-4147-A177-3AD203B41FA5}">
                      <a16:colId xmlns:a16="http://schemas.microsoft.com/office/drawing/2014/main" val="3819386168"/>
                    </a:ext>
                  </a:extLst>
                </a:gridCol>
                <a:gridCol w="569843">
                  <a:extLst>
                    <a:ext uri="{9D8B030D-6E8A-4147-A177-3AD203B41FA5}">
                      <a16:colId xmlns:a16="http://schemas.microsoft.com/office/drawing/2014/main" val="4132135697"/>
                    </a:ext>
                  </a:extLst>
                </a:gridCol>
                <a:gridCol w="530580">
                  <a:extLst>
                    <a:ext uri="{9D8B030D-6E8A-4147-A177-3AD203B41FA5}">
                      <a16:colId xmlns:a16="http://schemas.microsoft.com/office/drawing/2014/main" val="906875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92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339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41524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E29B54E-107C-3F46-BBDB-75FC0BD801CA}"/>
              </a:ext>
            </a:extLst>
          </p:cNvPr>
          <p:cNvGraphicFramePr>
            <a:graphicFrameLocks noGrp="1"/>
          </p:cNvGraphicFramePr>
          <p:nvPr/>
        </p:nvGraphicFramePr>
        <p:xfrm>
          <a:off x="4830723" y="2508710"/>
          <a:ext cx="1758613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8190">
                  <a:extLst>
                    <a:ext uri="{9D8B030D-6E8A-4147-A177-3AD203B41FA5}">
                      <a16:colId xmlns:a16="http://schemas.microsoft.com/office/drawing/2014/main" val="3819386168"/>
                    </a:ext>
                  </a:extLst>
                </a:gridCol>
                <a:gridCol w="569843">
                  <a:extLst>
                    <a:ext uri="{9D8B030D-6E8A-4147-A177-3AD203B41FA5}">
                      <a16:colId xmlns:a16="http://schemas.microsoft.com/office/drawing/2014/main" val="4132135697"/>
                    </a:ext>
                  </a:extLst>
                </a:gridCol>
                <a:gridCol w="530580">
                  <a:extLst>
                    <a:ext uri="{9D8B030D-6E8A-4147-A177-3AD203B41FA5}">
                      <a16:colId xmlns:a16="http://schemas.microsoft.com/office/drawing/2014/main" val="906875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92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339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41524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3B44D8B-66FB-C540-BA45-D1E6E6EA3742}"/>
              </a:ext>
            </a:extLst>
          </p:cNvPr>
          <p:cNvGraphicFramePr>
            <a:graphicFrameLocks noGrp="1"/>
          </p:cNvGraphicFramePr>
          <p:nvPr/>
        </p:nvGraphicFramePr>
        <p:xfrm>
          <a:off x="8352488" y="2508710"/>
          <a:ext cx="1758613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8190">
                  <a:extLst>
                    <a:ext uri="{9D8B030D-6E8A-4147-A177-3AD203B41FA5}">
                      <a16:colId xmlns:a16="http://schemas.microsoft.com/office/drawing/2014/main" val="3819386168"/>
                    </a:ext>
                  </a:extLst>
                </a:gridCol>
                <a:gridCol w="569843">
                  <a:extLst>
                    <a:ext uri="{9D8B030D-6E8A-4147-A177-3AD203B41FA5}">
                      <a16:colId xmlns:a16="http://schemas.microsoft.com/office/drawing/2014/main" val="4132135697"/>
                    </a:ext>
                  </a:extLst>
                </a:gridCol>
                <a:gridCol w="530580">
                  <a:extLst>
                    <a:ext uri="{9D8B030D-6E8A-4147-A177-3AD203B41FA5}">
                      <a16:colId xmlns:a16="http://schemas.microsoft.com/office/drawing/2014/main" val="906875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92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339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415247"/>
                  </a:ext>
                </a:extLst>
              </a:tr>
            </a:tbl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9C4649-FD5E-9C44-9805-E8E0F6B8C473}"/>
              </a:ext>
            </a:extLst>
          </p:cNvPr>
          <p:cNvSpPr txBox="1">
            <a:spLocks/>
          </p:cNvSpPr>
          <p:nvPr/>
        </p:nvSpPr>
        <p:spPr>
          <a:xfrm>
            <a:off x="685592" y="5790312"/>
            <a:ext cx="10607577" cy="70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 not confuse with </a:t>
            </a:r>
            <a:r>
              <a:rPr lang="en-US" i="1" dirty="0"/>
              <a:t>Logical</a:t>
            </a:r>
            <a:r>
              <a:rPr lang="en-US" dirty="0"/>
              <a:t> operators: ||  , &amp;&amp;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7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63A2-ACB2-EE4B-B66D-40920A91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Bitwise Operations -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C096E-2FA8-524B-8CEE-ABB068531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60644" cy="4351338"/>
          </a:xfrm>
        </p:spPr>
        <p:txBody>
          <a:bodyPr/>
          <a:lstStyle/>
          <a:p>
            <a:r>
              <a:rPr lang="en-US" dirty="0"/>
              <a:t>AND</a:t>
            </a: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1 &amp; 2 = ?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00000001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00000010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= 00000000 = 0</a:t>
            </a:r>
          </a:p>
          <a:p>
            <a:pPr lvl="2"/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0x32 &amp; 0x47 = ?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00110010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01000111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= 00000010 = 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7A9180-B0D5-E24F-9F5B-65F616D145E6}"/>
              </a:ext>
            </a:extLst>
          </p:cNvPr>
          <p:cNvSpPr txBox="1">
            <a:spLocks/>
          </p:cNvSpPr>
          <p:nvPr/>
        </p:nvSpPr>
        <p:spPr>
          <a:xfrm>
            <a:off x="3998844" y="1825625"/>
            <a:ext cx="352176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</a:t>
            </a: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1 | 2 = ?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00000001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00000010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= 00000011 = 3</a:t>
            </a:r>
          </a:p>
          <a:p>
            <a:pPr lvl="2"/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0x32 &amp; 0x47 = ?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00110010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01000111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= 01110111 = 0x77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E95998-0953-5546-A3D3-DD0A2E757D9C}"/>
              </a:ext>
            </a:extLst>
          </p:cNvPr>
          <p:cNvSpPr txBox="1">
            <a:spLocks/>
          </p:cNvSpPr>
          <p:nvPr/>
        </p:nvSpPr>
        <p:spPr>
          <a:xfrm>
            <a:off x="7520609" y="1825625"/>
            <a:ext cx="352176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XOR</a:t>
            </a: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1 ^ 2 = ?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00000001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00000010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= 00000011 = 3</a:t>
            </a:r>
          </a:p>
          <a:p>
            <a:pPr lvl="2"/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0x32 ^ 0x47 = ?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00110010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01000111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= 01110101 = 0x75</a:t>
            </a:r>
          </a:p>
        </p:txBody>
      </p:sp>
    </p:spTree>
    <p:extLst>
      <p:ext uri="{BB962C8B-B14F-4D97-AF65-F5344CB8AC3E}">
        <p14:creationId xmlns:p14="http://schemas.microsoft.com/office/powerpoint/2010/main" val="11054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63A2-ACB2-EE4B-B66D-40920A91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Bitwise Operations – Reversible XOR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C096E-2FA8-524B-8CEE-ABB068531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00" y="1829650"/>
            <a:ext cx="65088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XOR is a </a:t>
            </a:r>
            <a:r>
              <a:rPr lang="en-US" i="1" dirty="0"/>
              <a:t>reversible</a:t>
            </a:r>
            <a:r>
              <a:rPr lang="en-US" dirty="0"/>
              <a:t> operator</a:t>
            </a:r>
          </a:p>
          <a:p>
            <a:pPr marL="457200" lvl="1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 ^ B = C</a:t>
            </a: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C ^ B = ?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C = (A^B)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C ^ B = (A ^ B) ^ B = A ^ (B ^ B)</a:t>
            </a:r>
          </a:p>
          <a:p>
            <a:pPr marL="914400" lvl="2" indent="0">
              <a:buNone/>
            </a:pPr>
            <a:endParaRPr lang="en-US" sz="1800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marL="457200" lvl="1" indent="0">
              <a:buNone/>
            </a:pPr>
            <a:r>
              <a:rPr lang="en-US" sz="22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# XOR-</a:t>
            </a:r>
            <a:r>
              <a:rPr lang="en-US" sz="22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ing</a:t>
            </a:r>
            <a:r>
              <a:rPr lang="en-US" sz="22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the same value, zero</a:t>
            </a:r>
          </a:p>
          <a:p>
            <a:pPr marL="457200" lvl="1" indent="0">
              <a:buNone/>
            </a:pPr>
            <a:r>
              <a:rPr lang="en-US" sz="22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B^B = 0</a:t>
            </a:r>
          </a:p>
          <a:p>
            <a:pPr marL="914400" lvl="2" indent="0">
              <a:buNone/>
            </a:pPr>
            <a:endParaRPr lang="en-US" sz="1800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marL="457200" lvl="1" indent="0">
              <a:buNone/>
            </a:pPr>
            <a:r>
              <a:rPr lang="en-US" sz="22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# A’s 0s will be zero</a:t>
            </a:r>
          </a:p>
          <a:p>
            <a:pPr marL="457200" lvl="1" indent="0">
              <a:buNone/>
            </a:pPr>
            <a:r>
              <a:rPr lang="en-US" sz="22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# A’s 1s will be one</a:t>
            </a:r>
          </a:p>
          <a:p>
            <a:pPr marL="457200" lvl="1" indent="0">
              <a:buNone/>
            </a:pPr>
            <a:r>
              <a:rPr lang="en-US" sz="22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 ^ 0 = A </a:t>
            </a:r>
          </a:p>
          <a:p>
            <a:pPr lvl="2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7A9180-B0D5-E24F-9F5B-65F616D145E6}"/>
              </a:ext>
            </a:extLst>
          </p:cNvPr>
          <p:cNvSpPr txBox="1">
            <a:spLocks/>
          </p:cNvSpPr>
          <p:nvPr/>
        </p:nvSpPr>
        <p:spPr>
          <a:xfrm>
            <a:off x="3998844" y="1825625"/>
            <a:ext cx="34223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5FDF20-D002-7D41-93D9-B2E6F8853BFB}"/>
              </a:ext>
            </a:extLst>
          </p:cNvPr>
          <p:cNvSpPr txBox="1">
            <a:spLocks/>
          </p:cNvSpPr>
          <p:nvPr/>
        </p:nvSpPr>
        <p:spPr>
          <a:xfrm>
            <a:off x="6807418" y="1825625"/>
            <a:ext cx="50590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XOR and SWAP</a:t>
            </a:r>
          </a:p>
          <a:p>
            <a:r>
              <a:rPr lang="en-US" dirty="0"/>
              <a:t>Suppose you have </a:t>
            </a:r>
            <a:br>
              <a:rPr lang="en-US" dirty="0"/>
            </a:br>
            <a:r>
              <a:rPr lang="en-US" sz="24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int </a:t>
            </a:r>
            <a:r>
              <a:rPr lang="en-US" sz="24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a,b</a:t>
            </a:r>
            <a:r>
              <a:rPr lang="en-US" sz="24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;</a:t>
            </a:r>
          </a:p>
          <a:p>
            <a:r>
              <a:rPr lang="en-US" dirty="0"/>
              <a:t>Swap – temp variable</a:t>
            </a:r>
          </a:p>
          <a:p>
            <a:pPr marL="457200" lvl="1" indent="0">
              <a:buNone/>
            </a:pP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int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t = a;</a:t>
            </a: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 = b;</a:t>
            </a: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 = t;</a:t>
            </a:r>
          </a:p>
          <a:p>
            <a:r>
              <a:rPr lang="en-US" dirty="0"/>
              <a:t>Swap – XOR</a:t>
            </a: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 = 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a^b</a:t>
            </a:r>
            <a:endParaRPr lang="en-US" sz="2000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 = 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a^b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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(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a^b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)^b =&gt; a</a:t>
            </a: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 = 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a^b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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(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a^b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)^a =&gt;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0CBF3-7DB2-7749-A031-D73E6DBA12A9}"/>
              </a:ext>
            </a:extLst>
          </p:cNvPr>
          <p:cNvSpPr txBox="1"/>
          <p:nvPr/>
        </p:nvSpPr>
        <p:spPr>
          <a:xfrm>
            <a:off x="3670852" y="6732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2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ADAA3B-CFAD-3D4B-A8A4-32C7A404C345}"/>
              </a:ext>
            </a:extLst>
          </p:cNvPr>
          <p:cNvSpPr/>
          <p:nvPr/>
        </p:nvSpPr>
        <p:spPr>
          <a:xfrm>
            <a:off x="1918659" y="2585673"/>
            <a:ext cx="7895881" cy="3778930"/>
          </a:xfrm>
          <a:prstGeom prst="rect">
            <a:avLst/>
          </a:prstGeom>
          <a:solidFill>
            <a:schemeClr val="bg2">
              <a:alpha val="345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F3AB9-BC02-9D41-8C42-6A03FC12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Bitwise Operations - 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8A121-56DD-394D-9078-520DEF4FC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47175"/>
          </a:xfrm>
        </p:spPr>
        <p:txBody>
          <a:bodyPr>
            <a:normAutofit/>
          </a:bodyPr>
          <a:lstStyle/>
          <a:p>
            <a:r>
              <a:rPr lang="en-US" dirty="0"/>
              <a:t>Use it to get the least significant bits (byte)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548405-B7E3-924F-8064-2671689BF134}"/>
              </a:ext>
            </a:extLst>
          </p:cNvPr>
          <p:cNvSpPr/>
          <p:nvPr/>
        </p:nvSpPr>
        <p:spPr>
          <a:xfrm>
            <a:off x="1542141" y="2585673"/>
            <a:ext cx="8731200" cy="36933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lvl="1"/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0x0804868c &lt;+44&gt;:	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movsbl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(%eax,%ecx,1),%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eax</a:t>
            </a:r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0x08048690 &lt;+48&gt;:	add    $0x20,%eax</a:t>
            </a: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0x08048693 &lt;+51&gt;:	</a:t>
            </a:r>
            <a:r>
              <a:rPr lang="en-US" b="1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and    $0xff,%eax</a:t>
            </a:r>
          </a:p>
          <a:p>
            <a:pPr lvl="1"/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eax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= [%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eax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+ 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ecx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* 1]; 	// read 1 byte (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movsbl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)</a:t>
            </a: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eax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+= 0x20;</a:t>
            </a: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</a:t>
            </a:r>
            <a:r>
              <a:rPr lang="en-US" b="1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%</a:t>
            </a:r>
            <a:r>
              <a:rPr lang="en-US" b="1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eax</a:t>
            </a:r>
            <a:r>
              <a:rPr lang="en-US" b="1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&amp;= 0xff</a:t>
            </a:r>
          </a:p>
          <a:p>
            <a:pPr lvl="1"/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int a; </a:t>
            </a: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a += 0x20; </a:t>
            </a: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a &amp;= 0xff;   // retain only a byte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C58C23-99F7-5744-A4C8-1EB7056EA4CA}"/>
              </a:ext>
            </a:extLst>
          </p:cNvPr>
          <p:cNvSpPr/>
          <p:nvPr/>
        </p:nvSpPr>
        <p:spPr>
          <a:xfrm>
            <a:off x="4750693" y="2401007"/>
            <a:ext cx="6260047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movsbl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: move int8_t (char) 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 int (integer)</a:t>
            </a:r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4481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C2A5D7-1322-7749-A573-D4BC98D1FE06}"/>
              </a:ext>
            </a:extLst>
          </p:cNvPr>
          <p:cNvSpPr/>
          <p:nvPr/>
        </p:nvSpPr>
        <p:spPr>
          <a:xfrm>
            <a:off x="1149225" y="2111829"/>
            <a:ext cx="5541507" cy="698278"/>
          </a:xfrm>
          <a:prstGeom prst="rect">
            <a:avLst/>
          </a:prstGeom>
          <a:solidFill>
            <a:schemeClr val="bg2">
              <a:alpha val="345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F3AB9-BC02-9D41-8C42-6A03FC12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Bitwise Operations - 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8A121-56DD-394D-9078-520DEF4FC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 a; a += 0x20; a &amp;= 0xff;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 unsigned character value could be in the range  from 0 to 255</a:t>
            </a:r>
          </a:p>
          <a:p>
            <a:pPr lvl="1"/>
            <a:r>
              <a:rPr lang="en-US" dirty="0"/>
              <a:t>The code adds </a:t>
            </a:r>
            <a:r>
              <a:rPr lang="en-US" dirty="0">
                <a:latin typeface="Consolas" panose="020B0609020204030204" pitchFamily="49" charset="0"/>
              </a:rPr>
              <a:t>32(0x20) </a:t>
            </a:r>
            <a:r>
              <a:rPr lang="en-US" dirty="0"/>
              <a:t>to the character value.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if the original value is 255?</a:t>
            </a:r>
          </a:p>
          <a:p>
            <a:pPr marL="914400" lvl="2" indent="0">
              <a:buNone/>
            </a:pPr>
            <a:r>
              <a:rPr lang="en-US" dirty="0"/>
              <a:t>255 + 32 = 287 = 0x11f      </a:t>
            </a:r>
            <a:r>
              <a:rPr lang="en-US" dirty="0">
                <a:sym typeface="Wingdings" pitchFamily="2" charset="2"/>
              </a:rPr>
              <a:t> not a character</a:t>
            </a:r>
            <a:endParaRPr lang="en-US" dirty="0"/>
          </a:p>
          <a:p>
            <a:pPr lvl="1"/>
            <a:r>
              <a:rPr lang="en-US" dirty="0"/>
              <a:t>287 &amp; 0xff?</a:t>
            </a:r>
          </a:p>
          <a:p>
            <a:pPr marL="914400" lvl="2" indent="0">
              <a:buNone/>
            </a:pPr>
            <a:r>
              <a:rPr lang="en-US" dirty="0"/>
              <a:t>0x11f &amp; 0xff</a:t>
            </a:r>
          </a:p>
          <a:p>
            <a:pPr marL="914400" lvl="2" indent="0">
              <a:buNone/>
            </a:pPr>
            <a:r>
              <a:rPr lang="en-US" dirty="0"/>
              <a:t>0x1f!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87A684-9257-D248-89D6-DE35D41C2B3F}"/>
              </a:ext>
            </a:extLst>
          </p:cNvPr>
          <p:cNvSpPr txBox="1"/>
          <p:nvPr/>
        </p:nvSpPr>
        <p:spPr>
          <a:xfrm>
            <a:off x="3829878" y="5340626"/>
            <a:ext cx="5717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0x011f = 00000001 00011111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0x00ff = 00000000 11111111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	  ------------------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&gt; 00000000 00011111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EE6A20-349E-9E4C-91E1-69F9B865E4C9}"/>
              </a:ext>
            </a:extLst>
          </p:cNvPr>
          <p:cNvSpPr/>
          <p:nvPr/>
        </p:nvSpPr>
        <p:spPr>
          <a:xfrm>
            <a:off x="7446738" y="5602236"/>
            <a:ext cx="1261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&amp; (AND)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20836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0981F-80EA-B742-87DB-B125B2C2D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&lt;</a:t>
            </a:r>
            <a:r>
              <a:rPr lang="en-US" dirty="0" err="1">
                <a:latin typeface="Consolas" panose="020B0609020204030204" pitchFamily="49" charset="0"/>
              </a:rPr>
              <a:t>stdint.h</a:t>
            </a:r>
            <a:r>
              <a:rPr lang="en-US" dirty="0">
                <a:latin typeface="Consolas" panose="020B0609020204030204" pitchFamily="49" charset="0"/>
              </a:rPr>
              <a:t>&gt;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AF4A-5731-0248-8CB3-AE92BA6332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6088200" cy="4596775"/>
          </a:xfrm>
        </p:spPr>
        <p:txBody>
          <a:bodyPr>
            <a:normAutofit/>
          </a:bodyPr>
          <a:lstStyle/>
          <a:p>
            <a:r>
              <a:rPr lang="en-US" dirty="0"/>
              <a:t>Be explicit on </a:t>
            </a:r>
          </a:p>
          <a:p>
            <a:pPr lvl="1"/>
            <a:r>
              <a:rPr lang="en-US" dirty="0"/>
              <a:t>Data types </a:t>
            </a:r>
          </a:p>
          <a:p>
            <a:pPr lvl="2"/>
            <a:r>
              <a:rPr lang="en-US" dirty="0"/>
              <a:t>Value or pointer</a:t>
            </a:r>
          </a:p>
          <a:p>
            <a:pPr lvl="1"/>
            <a:r>
              <a:rPr lang="en-US" dirty="0"/>
              <a:t>Data width: a byte (8-bit), </a:t>
            </a:r>
            <a:r>
              <a:rPr lang="en-US" i="1" dirty="0"/>
              <a:t>four bytes </a:t>
            </a:r>
            <a:r>
              <a:rPr lang="en-US" dirty="0"/>
              <a:t>(32-bit), eight bytes (64-bit)</a:t>
            </a:r>
          </a:p>
          <a:p>
            <a:pPr marL="914400" lvl="2" indent="0">
              <a:buNone/>
            </a:pPr>
            <a:r>
              <a:rPr lang="en-US" dirty="0"/>
              <a:t>2^4 = 16, 2^5 = 32 ….</a:t>
            </a:r>
          </a:p>
          <a:p>
            <a:pPr marL="914400" lvl="2" indent="0">
              <a:buNone/>
            </a:pPr>
            <a:r>
              <a:rPr lang="en-US" dirty="0"/>
              <a:t>2^10 = 1024 ≈ 1K, 2 ^ 20 = 1024 X 1024 ≈ 1M …</a:t>
            </a:r>
          </a:p>
          <a:p>
            <a:pPr marL="1371600" lvl="3" indent="0">
              <a:buNone/>
            </a:pPr>
            <a:r>
              <a:rPr lang="en-US" dirty="0"/>
              <a:t>Q: 2^32 ?</a:t>
            </a:r>
          </a:p>
          <a:p>
            <a:pPr lvl="1"/>
            <a:r>
              <a:rPr lang="en-US" dirty="0" err="1"/>
              <a:t>Signedness</a:t>
            </a:r>
            <a:endParaRPr lang="en-US" dirty="0"/>
          </a:p>
          <a:p>
            <a:r>
              <a:rPr lang="en-US" dirty="0"/>
              <a:t>Beware of side effects</a:t>
            </a:r>
          </a:p>
          <a:p>
            <a:pPr lvl="1"/>
            <a:r>
              <a:rPr lang="en-US" dirty="0"/>
              <a:t>overflow, underflow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26502-F5F6-E144-8D44-CAD3557F2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106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11EF2D4-CF81-6649-B975-6EC5C9725519}"/>
              </a:ext>
            </a:extLst>
          </p:cNvPr>
          <p:cNvSpPr txBox="1">
            <a:spLocks/>
          </p:cNvSpPr>
          <p:nvPr/>
        </p:nvSpPr>
        <p:spPr>
          <a:xfrm>
            <a:off x="7603200" y="1825624"/>
            <a:ext cx="4375800" cy="599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Use &lt;</a:t>
            </a:r>
            <a:r>
              <a:rPr lang="en-US" dirty="0" err="1"/>
              <a:t>stdint.h</a:t>
            </a:r>
            <a:r>
              <a:rPr lang="en-US" dirty="0"/>
              <a:t>&gt;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7FF1D7-3A67-3C43-8BC7-095AACAC200F}"/>
              </a:ext>
            </a:extLst>
          </p:cNvPr>
          <p:cNvSpPr/>
          <p:nvPr/>
        </p:nvSpPr>
        <p:spPr>
          <a:xfrm>
            <a:off x="7327726" y="2592358"/>
            <a:ext cx="46512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#include &lt;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stdint.h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&gt;	</a:t>
            </a:r>
          </a:p>
          <a:p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int32_t a;  	 // 4 bytes</a:t>
            </a:r>
          </a:p>
          <a:p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uint8_t b;	 // 1 byte</a:t>
            </a:r>
          </a:p>
          <a:p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…</a:t>
            </a:r>
          </a:p>
          <a:p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int8ptr_t c;	 // 4 bytes</a:t>
            </a:r>
          </a:p>
          <a:p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int32ptr_t d; // 4 bytes</a:t>
            </a:r>
          </a:p>
          <a:p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…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33356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4F743-76E1-9C44-84E9-8360055D3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00" y="365125"/>
            <a:ext cx="10482600" cy="743675"/>
          </a:xfrm>
        </p:spPr>
        <p:txBody>
          <a:bodyPr/>
          <a:lstStyle/>
          <a:p>
            <a:r>
              <a:rPr lang="en-US" dirty="0"/>
              <a:t>ASCII</a:t>
            </a:r>
          </a:p>
        </p:txBody>
      </p:sp>
      <p:pic>
        <p:nvPicPr>
          <p:cNvPr id="11" name="Picture 4" descr="ascii table">
            <a:extLst>
              <a:ext uri="{FF2B5EF4-FFF2-40B4-BE49-F238E27FC236}">
                <a16:creationId xmlns:a16="http://schemas.microsoft.com/office/drawing/2014/main" id="{586F3064-37CC-964F-B5BF-63DEF9B6F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15" y="365125"/>
            <a:ext cx="7657315" cy="509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E6822F-1AA6-FA44-B55F-47380016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0285" y="815952"/>
            <a:ext cx="3571200" cy="4679363"/>
          </a:xfrm>
        </p:spPr>
        <p:txBody>
          <a:bodyPr>
            <a:normAutofit/>
          </a:bodyPr>
          <a:lstStyle/>
          <a:p>
            <a:r>
              <a:rPr lang="en-US" sz="2000" dirty="0"/>
              <a:t>A byte to represent a character </a:t>
            </a:r>
          </a:p>
          <a:p>
            <a:endParaRPr lang="en-US" sz="2000" dirty="0"/>
          </a:p>
          <a:p>
            <a:r>
              <a:rPr lang="en-US" sz="2000" dirty="0"/>
              <a:t>0 ~ 255 (0x0 ~ 0xFF) (unsigned) characters</a:t>
            </a:r>
          </a:p>
          <a:p>
            <a:pPr lvl="1"/>
            <a:r>
              <a:rPr lang="en-US" sz="1800" dirty="0"/>
              <a:t>Limited </a:t>
            </a:r>
            <a:r>
              <a:rPr lang="en-US" sz="1800" dirty="0">
                <a:sym typeface="Wingdings" pitchFamily="2" charset="2"/>
              </a:rPr>
              <a:t> Unicode</a:t>
            </a:r>
            <a:endParaRPr lang="en-US" sz="1800" dirty="0"/>
          </a:p>
          <a:p>
            <a:endParaRPr lang="en-US" sz="2000" dirty="0"/>
          </a:p>
          <a:p>
            <a:r>
              <a:rPr lang="en-US" sz="2000" dirty="0"/>
              <a:t>String terminated by 0x0 (NUL)</a:t>
            </a:r>
          </a:p>
          <a:p>
            <a:endParaRPr lang="en-US" sz="2000" dirty="0"/>
          </a:p>
          <a:p>
            <a:r>
              <a:rPr lang="en-US" sz="2000" dirty="0"/>
              <a:t>Alpha + Digit region starts from 0x30 (48)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96675F-71D5-AE4F-8A29-DBA031E01B76}"/>
              </a:ext>
            </a:extLst>
          </p:cNvPr>
          <p:cNvSpPr/>
          <p:nvPr/>
        </p:nvSpPr>
        <p:spPr>
          <a:xfrm>
            <a:off x="533170" y="1081146"/>
            <a:ext cx="1463717" cy="187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90AEB5-B40F-424D-8652-A1E3C54B2D8F}"/>
              </a:ext>
            </a:extLst>
          </p:cNvPr>
          <p:cNvSpPr/>
          <p:nvPr/>
        </p:nvSpPr>
        <p:spPr>
          <a:xfrm>
            <a:off x="4545106" y="1210235"/>
            <a:ext cx="1550894" cy="180000"/>
          </a:xfrm>
          <a:prstGeom prst="rect">
            <a:avLst/>
          </a:prstGeom>
          <a:solidFill>
            <a:srgbClr val="FFFF0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D351AF-209A-694C-8441-725D926B5F8C}"/>
              </a:ext>
            </a:extLst>
          </p:cNvPr>
          <p:cNvSpPr/>
          <p:nvPr/>
        </p:nvSpPr>
        <p:spPr>
          <a:xfrm>
            <a:off x="467382" y="2421811"/>
            <a:ext cx="425400" cy="135600"/>
          </a:xfrm>
          <a:prstGeom prst="rect">
            <a:avLst/>
          </a:prstGeom>
          <a:solidFill>
            <a:srgbClr val="FFFF0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571AA2-30D0-7C4E-9654-2E7A7AF20D5E}"/>
              </a:ext>
            </a:extLst>
          </p:cNvPr>
          <p:cNvSpPr/>
          <p:nvPr/>
        </p:nvSpPr>
        <p:spPr>
          <a:xfrm>
            <a:off x="5879674" y="1210235"/>
            <a:ext cx="1550894" cy="180000"/>
          </a:xfrm>
          <a:prstGeom prst="rect">
            <a:avLst/>
          </a:prstGeom>
          <a:solidFill>
            <a:srgbClr val="FFFF0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277F9-21B9-2E46-A7C9-88AE45B743A5}"/>
              </a:ext>
            </a:extLst>
          </p:cNvPr>
          <p:cNvSpPr/>
          <p:nvPr/>
        </p:nvSpPr>
        <p:spPr>
          <a:xfrm>
            <a:off x="2895600" y="3155633"/>
            <a:ext cx="1550894" cy="180000"/>
          </a:xfrm>
          <a:prstGeom prst="rect">
            <a:avLst/>
          </a:prstGeom>
          <a:solidFill>
            <a:srgbClr val="FFFF0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3704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5F7ED-D70D-B54F-9C6C-96CDF7F4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C-Style Strings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39877-ABF6-4743-99F1-7F6631A79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1798731"/>
            <a:ext cx="5892053" cy="4351338"/>
          </a:xfrm>
        </p:spPr>
        <p:txBody>
          <a:bodyPr/>
          <a:lstStyle/>
          <a:p>
            <a:r>
              <a:rPr lang="en-US" dirty="0"/>
              <a:t>String is ‘NULL’ (\0) terminated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char str[6] = { 'h', 'e', 'l', 'l', 'o', '\0' };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15E0E-4107-994D-960A-0E02F75D9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108</a:t>
            </a:fld>
            <a:endParaRPr lang="en-US"/>
          </a:p>
        </p:txBody>
      </p:sp>
      <p:sp>
        <p:nvSpPr>
          <p:cNvPr id="5" name="AutoShape 2" descr="Strings — Programming and Data Structures 0.1-alpha documentation">
            <a:extLst>
              <a:ext uri="{FF2B5EF4-FFF2-40B4-BE49-F238E27FC236}">
                <a16:creationId xmlns:a16="http://schemas.microsoft.com/office/drawing/2014/main" id="{BB199F91-4F75-D843-A4E9-503508F7F0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8BBB2A-366F-0D45-BA40-3E0EA8722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3426759"/>
            <a:ext cx="3632948" cy="2308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71ACBA-D628-FB49-979F-999D03262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317" y="3276600"/>
            <a:ext cx="4159300" cy="25590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0BD76E-CE1C-5E42-AF35-C146D926465F}"/>
              </a:ext>
            </a:extLst>
          </p:cNvPr>
          <p:cNvSpPr txBox="1">
            <a:spLocks/>
          </p:cNvSpPr>
          <p:nvPr/>
        </p:nvSpPr>
        <p:spPr>
          <a:xfrm>
            <a:off x="5992905" y="1798731"/>
            <a:ext cx="5892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Command line arguments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g++ -wall –O1  …. –o test</a:t>
            </a:r>
          </a:p>
        </p:txBody>
      </p:sp>
    </p:spTree>
    <p:extLst>
      <p:ext uri="{BB962C8B-B14F-4D97-AF65-F5344CB8AC3E}">
        <p14:creationId xmlns:p14="http://schemas.microsoft.com/office/powerpoint/2010/main" val="15772704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2E1A3-A142-AE41-B9E7-A02F10498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(Naïve) string functions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A2059D-C41B-A046-9EC0-61E6842FF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/>
              <a:t>int </a:t>
            </a:r>
            <a:r>
              <a:rPr lang="en-US" sz="3200" dirty="0" err="1"/>
              <a:t>strlen</a:t>
            </a:r>
            <a:r>
              <a:rPr lang="en-US" sz="3200" dirty="0"/>
              <a:t>(char* str);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C06E9-9515-DB43-A6C2-80D20E567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613075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int </a:t>
            </a:r>
            <a:r>
              <a:rPr lang="en-US" sz="2000" dirty="0" err="1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strlen</a:t>
            </a:r>
            <a:r>
              <a:rPr lang="en-US" sz="2000" dirty="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(char* str) {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int l= 0;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while (str(l) != ‘\0’) {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	l++; 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}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return l;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}</a:t>
            </a:r>
          </a:p>
          <a:p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B59478-829E-7942-BCB1-BA32A85B3A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/>
              <a:t>int </a:t>
            </a:r>
            <a:r>
              <a:rPr lang="en-US" sz="3200" dirty="0" err="1"/>
              <a:t>strcpy</a:t>
            </a:r>
            <a:r>
              <a:rPr lang="en-US" sz="3200" dirty="0"/>
              <a:t>(char* </a:t>
            </a:r>
            <a:r>
              <a:rPr lang="en-US" sz="3200" dirty="0" err="1"/>
              <a:t>dst</a:t>
            </a:r>
            <a:r>
              <a:rPr lang="en-US" sz="3200" dirty="0"/>
              <a:t>, char* </a:t>
            </a:r>
            <a:r>
              <a:rPr lang="en-US" sz="3200" dirty="0" err="1"/>
              <a:t>src</a:t>
            </a:r>
            <a:r>
              <a:rPr lang="en-US" sz="3200" dirty="0"/>
              <a:t>);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A69710-FFC3-0D4E-BE44-85DA099AF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5000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int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strcpy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(char*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dst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, char*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int l= 0;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do {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dst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[l] =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[l];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	l++; 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} while (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(l) != ‘\0’)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return l;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85166-17DD-794A-8A10-DA2348AE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109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371864-8E1A-1A46-9ECD-3408A18BDE7B}"/>
              </a:ext>
            </a:extLst>
          </p:cNvPr>
          <p:cNvSpPr/>
          <p:nvPr/>
        </p:nvSpPr>
        <p:spPr>
          <a:xfrm>
            <a:off x="838200" y="6005275"/>
            <a:ext cx="3995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How about ‘</a:t>
            </a:r>
            <a:r>
              <a:rPr lang="en-US" sz="3200" dirty="0" err="1">
                <a:latin typeface="Consolas" panose="020B0609020204030204" pitchFamily="49" charset="0"/>
                <a:cs typeface="Consolas" panose="020B0609020204030204" pitchFamily="49" charset="0"/>
              </a:rPr>
              <a:t>strcmp</a:t>
            </a:r>
            <a: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  <a:t>’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5921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E4C04-3B38-C1FA-5981-4574E43CC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C09A1-CA86-33F6-39C5-484DE5645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11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234BAF4-72C5-46C7-4B9B-9A8CE734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406" y="299520"/>
            <a:ext cx="3774281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67DDC9-262A-581F-6E70-59D8D1ED1DC6}"/>
              </a:ext>
            </a:extLst>
          </p:cNvPr>
          <p:cNvSpPr txBox="1"/>
          <p:nvPr/>
        </p:nvSpPr>
        <p:spPr>
          <a:xfrm>
            <a:off x="2414427" y="5542908"/>
            <a:ext cx="206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Josh Wiedemeier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783A88-47F7-14B6-7C5E-6C4BCB180C72}"/>
              </a:ext>
            </a:extLst>
          </p:cNvPr>
          <p:cNvSpPr txBox="1"/>
          <p:nvPr/>
        </p:nvSpPr>
        <p:spPr>
          <a:xfrm>
            <a:off x="7917094" y="5542908"/>
            <a:ext cx="206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Max Zheng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CF6576-B6A6-9D54-05A3-55EEED9D1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326" y="435572"/>
            <a:ext cx="4844549" cy="489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1107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940E0-07BC-06F0-A1CC-979E58A9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80D5-98B8-B70C-53FC-820CAEBAA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B2DB4-17ED-F0AC-681C-0970AD4F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1465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106EC-696F-A861-84B5-A57D88580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2’s Complement (signed binary)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EA049-2C65-06F6-2AB6-AE5A31F33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D2600-2A39-4EC2-5CFF-E9AEBC1F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0367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FA584-568F-9109-E81A-2F21FCF63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Byte stream and Unicode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E47B-9F98-82C2-C155-00FDF4130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EE1FF-E44A-AA6C-B1D7-276D7CAD1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6654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3E96-501B-D64D-028A-AA1493781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Capabilities / </a:t>
            </a:r>
            <a:r>
              <a:rPr lang="en-US" dirty="0" err="1"/>
              <a:t>SELinux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805DC-C0C2-3FD2-F985-C34A582CC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1EB11-0E53-9497-A0FD-36AC04F8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72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Meeting Time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Lecture / exercise</a:t>
            </a:r>
          </a:p>
          <a:p>
            <a:pPr lvl="1"/>
            <a:r>
              <a:rPr lang="en-US"/>
              <a:t>Tue / </a:t>
            </a:r>
            <a:r>
              <a:rPr lang="en-US" err="1"/>
              <a:t>Thr</a:t>
            </a:r>
            <a:r>
              <a:rPr lang="en-US"/>
              <a:t> 4:00 pm </a:t>
            </a:r>
            <a:r>
              <a:rPr lang="mr-IN"/>
              <a:t>–</a:t>
            </a:r>
            <a:r>
              <a:rPr lang="en-US"/>
              <a:t> 6:15 pm</a:t>
            </a:r>
          </a:p>
          <a:p>
            <a:pPr lvl="1"/>
            <a:r>
              <a:rPr lang="en-US"/>
              <a:t>In-person, LAB based course: 1 hour lecture +  hands-on</a:t>
            </a:r>
          </a:p>
          <a:p>
            <a:pPr lvl="1"/>
            <a:endParaRPr lang="en-US"/>
          </a:p>
          <a:p>
            <a:r>
              <a:rPr lang="en-US"/>
              <a:t>Instructor office hour</a:t>
            </a:r>
          </a:p>
          <a:p>
            <a:pPr lvl="1"/>
            <a:r>
              <a:rPr lang="en-US"/>
              <a:t>TBD</a:t>
            </a:r>
          </a:p>
          <a:p>
            <a:pPr lvl="1"/>
            <a:r>
              <a:rPr lang="en-US"/>
              <a:t>In-person: ECSS 3.226 (or 3.221)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Communication</a:t>
            </a:r>
          </a:p>
          <a:p>
            <a:pPr lvl="1"/>
            <a:r>
              <a:rPr lang="en-US"/>
              <a:t>Email to instructor or head TA </a:t>
            </a:r>
          </a:p>
          <a:p>
            <a:pPr lvl="1"/>
            <a:r>
              <a:rPr lang="en-US"/>
              <a:t>Contact an TAs via Discord for technical questions / discussions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380350-C54D-9C44-A02D-1FAFEE6DB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38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8F4BC-EC2E-F148-A073-A8EEB42F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Attendance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2EF04-5C2F-2645-82E2-86AEEBE19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Students need to </a:t>
            </a:r>
            <a:r>
              <a:rPr lang="en-US" b="1"/>
              <a:t>attend all classes</a:t>
            </a:r>
          </a:p>
          <a:p>
            <a:pPr lvl="1"/>
            <a:r>
              <a:rPr lang="en-US"/>
              <a:t>Penalize absence or tardiness with no proper reasons</a:t>
            </a:r>
          </a:p>
          <a:p>
            <a:pPr lvl="1"/>
            <a:r>
              <a:rPr lang="en-US"/>
              <a:t>Need to inform the instructor </a:t>
            </a:r>
            <a:r>
              <a:rPr lang="en-US" i="1"/>
              <a:t>via email</a:t>
            </a:r>
            <a:r>
              <a:rPr lang="en-US"/>
              <a:t>, </a:t>
            </a:r>
            <a:r>
              <a:rPr lang="en-US" b="1" i="1"/>
              <a:t>a day in advance</a:t>
            </a:r>
          </a:p>
          <a:p>
            <a:endParaRPr lang="en-US" i="1"/>
          </a:p>
          <a:p>
            <a:r>
              <a:rPr lang="en-US"/>
              <a:t>Asynchronous students (not allowed by default)</a:t>
            </a:r>
          </a:p>
          <a:p>
            <a:pPr lvl="1"/>
            <a:r>
              <a:rPr lang="en-US"/>
              <a:t>Will not record classes</a:t>
            </a:r>
          </a:p>
          <a:p>
            <a:pPr lvl="1"/>
            <a:r>
              <a:rPr lang="en-US"/>
              <a:t>Need to inform the instructor by via email</a:t>
            </a:r>
          </a:p>
          <a:p>
            <a:pPr lvl="1"/>
            <a:r>
              <a:rPr lang="en-US"/>
              <a:t>The same due will be applied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A1767-7EBA-7D44-A801-07509DBE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9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CBA24-8AD7-5E4A-A45F-C07A2398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/>
              <a:t> Class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04627-8736-D54C-8B9D-4FA09B56A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467"/>
            <a:ext cx="10515600" cy="4772883"/>
          </a:xfrm>
        </p:spPr>
        <p:txBody>
          <a:bodyPr>
            <a:normAutofit lnSpcReduction="10000"/>
          </a:bodyPr>
          <a:lstStyle/>
          <a:p>
            <a:r>
              <a:rPr lang="en-US"/>
              <a:t>The course will be heavily hands-on </a:t>
            </a:r>
            <a:br>
              <a:rPr lang="en-US"/>
            </a:br>
            <a:r>
              <a:rPr lang="en-US"/>
              <a:t>~50 students enrolled to the course</a:t>
            </a:r>
          </a:p>
          <a:p>
            <a:pPr lvl="1"/>
            <a:r>
              <a:rPr lang="en-US"/>
              <a:t>Instructor can't simply cover all</a:t>
            </a:r>
          </a:p>
          <a:p>
            <a:pPr lvl="1"/>
            <a:r>
              <a:rPr lang="en-US"/>
              <a:t>Take advantage of TAs as much as you can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TA times are also limited</a:t>
            </a:r>
          </a:p>
          <a:p>
            <a:pPr lvl="1"/>
            <a:r>
              <a:rPr lang="en-US"/>
              <a:t>TAs will provide hands-on guidance</a:t>
            </a:r>
          </a:p>
          <a:p>
            <a:pPr lvl="1"/>
            <a:r>
              <a:rPr lang="en-US"/>
              <a:t>TAs cannot (or not allowed to) do assignment for you</a:t>
            </a:r>
          </a:p>
          <a:p>
            <a:pPr lvl="1"/>
            <a:r>
              <a:rPr lang="en-US"/>
              <a:t>Please respect their time and effort</a:t>
            </a:r>
          </a:p>
          <a:p>
            <a:pPr lvl="1"/>
            <a:endParaRPr lang="en-US"/>
          </a:p>
          <a:p>
            <a:r>
              <a:rPr lang="en-US"/>
              <a:t>You can discuss technical questions/issues with you peers and TAs</a:t>
            </a:r>
          </a:p>
          <a:p>
            <a:pPr lvl="1"/>
            <a:r>
              <a:rPr lang="en-US"/>
              <a:t>Logistical issues with me or head 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1515B-02A0-D144-BD70-A0E51F3B2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8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693" y="1515182"/>
            <a:ext cx="6934200" cy="4351338"/>
          </a:xfrm>
        </p:spPr>
        <p:txBody>
          <a:bodyPr>
            <a:normAutofit lnSpcReduction="10000"/>
          </a:bodyPr>
          <a:lstStyle/>
          <a:p>
            <a:r>
              <a:rPr lang="en-US"/>
              <a:t>14 weeks schedule</a:t>
            </a:r>
          </a:p>
          <a:p>
            <a:pPr lvl="1"/>
            <a:r>
              <a:rPr lang="en-US"/>
              <a:t>Intro – rev engineering and shellcode writing (week 1-3)</a:t>
            </a:r>
          </a:p>
          <a:p>
            <a:pPr lvl="1"/>
            <a:r>
              <a:rPr lang="en-US"/>
              <a:t>Exploit writing (Week 4 - 13)</a:t>
            </a:r>
          </a:p>
          <a:p>
            <a:pPr lvl="1"/>
            <a:r>
              <a:rPr lang="en-US"/>
              <a:t>Advanced topics and in-class CTF (Week 13 - 14)</a:t>
            </a:r>
          </a:p>
          <a:p>
            <a:pPr lvl="1"/>
            <a:r>
              <a:rPr lang="en-US">
                <a:hlinkClick r:id="rId3"/>
              </a:rPr>
              <a:t>https://cs4459.syssec.org/cal.html</a:t>
            </a:r>
            <a:endParaRPr lang="en-US"/>
          </a:p>
          <a:p>
            <a:pPr marL="457200" lvl="1" indent="0">
              <a:buNone/>
            </a:pPr>
            <a:endParaRPr lang="en-US"/>
          </a:p>
          <a:p>
            <a:r>
              <a:rPr lang="en-US" altLang="ko-KR"/>
              <a:t>Each class will</a:t>
            </a:r>
          </a:p>
          <a:p>
            <a:pPr lvl="1"/>
            <a:r>
              <a:rPr lang="en-US" altLang="ko-KR"/>
              <a:t>50~60 </a:t>
            </a:r>
            <a:r>
              <a:rPr lang="en-US"/>
              <a:t> min lecture &amp; tutorial + in-class exercise</a:t>
            </a:r>
          </a:p>
          <a:p>
            <a:pPr lvl="1"/>
            <a:r>
              <a:rPr lang="en-US"/>
              <a:t>Proportion may vary depends on course schedule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69BBE-30FF-A74E-87D3-A102498D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3363BCA-ED8B-514C-9111-09341880D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265562"/>
              </p:ext>
            </p:extLst>
          </p:nvPr>
        </p:nvGraphicFramePr>
        <p:xfrm>
          <a:off x="7570811" y="1124023"/>
          <a:ext cx="4067874" cy="426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32155">
                  <a:extLst>
                    <a:ext uri="{9D8B030D-6E8A-4147-A177-3AD203B41FA5}">
                      <a16:colId xmlns:a16="http://schemas.microsoft.com/office/drawing/2014/main" val="3318645423"/>
                    </a:ext>
                  </a:extLst>
                </a:gridCol>
                <a:gridCol w="2514092">
                  <a:extLst>
                    <a:ext uri="{9D8B030D-6E8A-4147-A177-3AD203B41FA5}">
                      <a16:colId xmlns:a16="http://schemas.microsoft.com/office/drawing/2014/main" val="1271039185"/>
                    </a:ext>
                  </a:extLst>
                </a:gridCol>
                <a:gridCol w="821627">
                  <a:extLst>
                    <a:ext uri="{9D8B030D-6E8A-4147-A177-3AD203B41FA5}">
                      <a16:colId xmlns:a16="http://schemas.microsoft.com/office/drawing/2014/main" val="292195993"/>
                    </a:ext>
                  </a:extLst>
                </a:gridCol>
              </a:tblGrid>
              <a:tr h="386120">
                <a:tc>
                  <a:txBody>
                    <a:bodyPr/>
                    <a:lstStyle/>
                    <a:p>
                      <a:r>
                        <a:rPr lang="en-US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586838"/>
                  </a:ext>
                </a:extLst>
              </a:tr>
              <a:tr h="161620">
                <a:tc>
                  <a:txBody>
                    <a:bodyPr/>
                    <a:lstStyle/>
                    <a:p>
                      <a:r>
                        <a:rPr lang="en-US"/>
                        <a:t>unit1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Rev. Intro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9219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unit2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Buffer overflow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254280"/>
                  </a:ext>
                </a:extLst>
              </a:tr>
              <a:tr h="1673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unit3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Shellcoding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555769"/>
                  </a:ext>
                </a:extLst>
              </a:tr>
              <a:tr h="402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unit4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Stack cookies, DEP, ASLR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294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unit5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91399"/>
                  </a:ext>
                </a:extLst>
              </a:tr>
              <a:tr h="3362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unit6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AR / AW &amp; Format string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368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unit7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Heap overflow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620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unit8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Advanced topics</a:t>
                      </a:r>
                      <a:br>
                        <a:rPr lang="en-US"/>
                      </a:br>
                      <a:r>
                        <a:rPr lang="en-US"/>
                        <a:t>Windows Malware; Python bytecodes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9909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In-class CTF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1009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5E4FDFE-21C6-8F4F-B5ED-15C941160C4E}"/>
              </a:ext>
            </a:extLst>
          </p:cNvPr>
          <p:cNvSpPr txBox="1"/>
          <p:nvPr/>
        </p:nvSpPr>
        <p:spPr>
          <a:xfrm>
            <a:off x="7570811" y="5472698"/>
            <a:ext cx="4007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The schedule and contents are mostly fixed, but is subject to changes</a:t>
            </a:r>
          </a:p>
        </p:txBody>
      </p:sp>
    </p:spTree>
    <p:extLst>
      <p:ext uri="{BB962C8B-B14F-4D97-AF65-F5344CB8AC3E}">
        <p14:creationId xmlns:p14="http://schemas.microsoft.com/office/powerpoint/2010/main" val="3927628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90D48-5CF4-4C49-AD6F-E453A95B5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0663"/>
          </a:xfrm>
        </p:spPr>
        <p:txBody>
          <a:bodyPr>
            <a:normAutofit/>
          </a:bodyPr>
          <a:lstStyle/>
          <a:p>
            <a:r>
              <a:rPr lang="en-US"/>
              <a:t>Beware What You Are Getting Into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6D84C1-C986-2241-BEFA-E7E817690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16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1D80E3-8A78-654F-8ACA-DF288C1DB844}"/>
              </a:ext>
            </a:extLst>
          </p:cNvPr>
          <p:cNvSpPr/>
          <p:nvPr/>
        </p:nvSpPr>
        <p:spPr>
          <a:xfrm>
            <a:off x="973356" y="1448579"/>
            <a:ext cx="98725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System-heavy, many low-level struggles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Intel assembly, 8 units + </a:t>
            </a:r>
            <a:r>
              <a:rPr lang="en-US" sz="3200" err="1"/>
              <a:t>inclass</a:t>
            </a:r>
            <a:r>
              <a:rPr lang="en-US" sz="3200"/>
              <a:t> CTF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System attacks and defenses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The course will be challenging, heavily hands-on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E2911-6648-EFEC-52F4-E47BFFFE7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00" y="4123810"/>
            <a:ext cx="10257622" cy="19978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828224-0F6A-8318-193F-9E5B6338B959}"/>
              </a:ext>
            </a:extLst>
          </p:cNvPr>
          <p:cNvSpPr txBox="1"/>
          <p:nvPr/>
        </p:nvSpPr>
        <p:spPr>
          <a:xfrm>
            <a:off x="838200" y="6241262"/>
            <a:ext cx="479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One student from the past</a:t>
            </a:r>
          </a:p>
        </p:txBody>
      </p:sp>
    </p:spTree>
    <p:extLst>
      <p:ext uri="{BB962C8B-B14F-4D97-AF65-F5344CB8AC3E}">
        <p14:creationId xmlns:p14="http://schemas.microsoft.com/office/powerpoint/2010/main" val="361139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2A1D3-D5F3-764E-94D5-436C971D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Labs &amp;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40319-4C03-6C47-BF11-B8543F1F7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8 lab sessions, each with 10+ challenges</a:t>
            </a:r>
          </a:p>
          <a:p>
            <a:pPr lvl="1"/>
            <a:r>
              <a:rPr lang="en-US"/>
              <a:t>1.5 ~ 2 weeks will be given </a:t>
            </a:r>
          </a:p>
          <a:p>
            <a:endParaRPr lang="en-US"/>
          </a:p>
          <a:p>
            <a:r>
              <a:rPr lang="en-US"/>
              <a:t>Each student solves the problem and submit to </a:t>
            </a:r>
          </a:p>
          <a:p>
            <a:pPr lvl="1"/>
            <a:r>
              <a:rPr lang="en-US"/>
              <a:t>https://ctf.syssec.org </a:t>
            </a:r>
          </a:p>
          <a:p>
            <a:endParaRPr lang="en-US"/>
          </a:p>
          <a:p>
            <a:r>
              <a:rPr lang="en-US"/>
              <a:t>In class assignments + take home assignments</a:t>
            </a:r>
          </a:p>
          <a:p>
            <a:pPr lvl="1"/>
            <a:r>
              <a:rPr lang="en-US"/>
              <a:t>We will go over tutorials for 1 ~ 2 assignments from the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4C279-3B0D-3540-B00B-2F144889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56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25263" cy="4351338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~10 challenges per each unit</a:t>
            </a:r>
          </a:p>
          <a:p>
            <a:r>
              <a:rPr lang="en-US"/>
              <a:t>In-class lab will cover 2~3 challenges via tutorials</a:t>
            </a:r>
          </a:p>
          <a:p>
            <a:endParaRPr lang="en-US"/>
          </a:p>
          <a:p>
            <a:r>
              <a:rPr lang="en-US"/>
              <a:t>Scoring</a:t>
            </a:r>
          </a:p>
          <a:p>
            <a:pPr lvl="1"/>
            <a:r>
              <a:rPr lang="en-US"/>
              <a:t>Register yourself at </a:t>
            </a:r>
            <a:r>
              <a:rPr lang="en-US">
                <a:hlinkClick r:id="rId3"/>
              </a:rPr>
              <a:t>https://ctf.syssec.org/</a:t>
            </a:r>
            <a:endParaRPr lang="en-US"/>
          </a:p>
          <a:p>
            <a:pPr lvl="1"/>
            <a:r>
              <a:rPr lang="en-US"/>
              <a:t>Set the “Login Name” as your NetID</a:t>
            </a:r>
          </a:p>
          <a:p>
            <a:pPr lvl="1"/>
            <a:r>
              <a:rPr lang="en-US"/>
              <a:t>After the registration, please click and solve “Login Check”</a:t>
            </a:r>
          </a:p>
          <a:p>
            <a:pPr lvl="2"/>
            <a:r>
              <a:rPr lang="en-US"/>
              <a:t>For sanity check</a:t>
            </a:r>
          </a:p>
          <a:p>
            <a:pPr lvl="2"/>
            <a:endParaRPr lang="en-US"/>
          </a:p>
          <a:p>
            <a:r>
              <a:rPr lang="en-US"/>
              <a:t>All the flags are </a:t>
            </a:r>
          </a:p>
          <a:p>
            <a:pPr lvl="1"/>
            <a:r>
              <a:rPr lang="en-US" err="1"/>
              <a:t>candl</a:t>
            </a:r>
            <a:r>
              <a:rPr lang="en-US"/>
              <a:t>{</a:t>
            </a:r>
            <a:r>
              <a:rPr lang="en-US" err="1">
                <a:highlight>
                  <a:srgbClr val="C0C0C0"/>
                </a:highlight>
              </a:rPr>
              <a:t>your_answer_here</a:t>
            </a:r>
            <a:r>
              <a:rPr lang="en-US"/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C9E19-BFE0-444B-9ED2-F616B25D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F3E58F-45AF-C74C-9683-CE4A1B719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668" y="1870075"/>
            <a:ext cx="5325263" cy="396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2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Assignment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DO NOT SHARE YOUR CODE WITH OTHER STUDENTS</a:t>
            </a:r>
          </a:p>
          <a:p>
            <a:pPr lvl="1"/>
            <a:r>
              <a:rPr lang="en-US"/>
              <a:t>You are encouraged to discuss with others about the assignments, but do not ask/give the code to the others</a:t>
            </a:r>
          </a:p>
          <a:p>
            <a:pPr lvl="1"/>
            <a:r>
              <a:rPr lang="en-US"/>
              <a:t>Do not copy other students’ code</a:t>
            </a:r>
          </a:p>
          <a:p>
            <a:pPr lvl="1"/>
            <a:r>
              <a:rPr lang="en-US"/>
              <a:t>Do not publish your code online</a:t>
            </a:r>
          </a:p>
          <a:p>
            <a:pPr lvl="1"/>
            <a:endParaRPr lang="en-US"/>
          </a:p>
          <a:p>
            <a:r>
              <a:rPr lang="en-US"/>
              <a:t>From Unit 2, you will be asked to submit exploit script for each challenge</a:t>
            </a:r>
          </a:p>
          <a:p>
            <a:pPr lvl="1"/>
            <a:r>
              <a:rPr lang="en-US"/>
              <a:t>Unit 2: Buffer-Overflow</a:t>
            </a:r>
          </a:p>
          <a:p>
            <a:pPr lvl="1"/>
            <a:r>
              <a:rPr lang="en-US"/>
              <a:t>Describe how you solve the challenge</a:t>
            </a:r>
          </a:p>
          <a:p>
            <a:pPr lvl="1"/>
            <a:r>
              <a:rPr lang="en-US"/>
              <a:t>Do not copy other students’ write-up</a:t>
            </a:r>
          </a:p>
          <a:p>
            <a:pPr lvl="1"/>
            <a:r>
              <a:rPr lang="en-US"/>
              <a:t>Mention your collaborators in the write-up</a:t>
            </a:r>
          </a:p>
          <a:p>
            <a:pPr lvl="1"/>
            <a:r>
              <a:rPr lang="en-US"/>
              <a:t>Do not post challenges + your write-up online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608BD-2BDF-9543-87EB-E4259D7E1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BBFE1-3992-AD4E-8047-2908802E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 to CS4459 CANDL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E355-AAA8-9148-9F47-08C5BC5A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09" y="1832713"/>
            <a:ext cx="6080051" cy="3788366"/>
          </a:xfrm>
        </p:spPr>
        <p:txBody>
          <a:bodyPr>
            <a:normAutofit/>
          </a:bodyPr>
          <a:lstStyle/>
          <a:p>
            <a:r>
              <a:rPr lang="en-US" sz="2400"/>
              <a:t>Join class Discord </a:t>
            </a:r>
          </a:p>
          <a:p>
            <a:pPr lvl="1"/>
            <a:r>
              <a:rPr lang="en-US" sz="2000">
                <a:hlinkClick r:id="rId2"/>
              </a:rPr>
              <a:t>https://discord.gg/f9YpjjkBZz</a:t>
            </a:r>
            <a:endParaRPr lang="en-US" sz="2000"/>
          </a:p>
          <a:p>
            <a:pPr lvl="1"/>
            <a:endParaRPr lang="en-US" sz="2000"/>
          </a:p>
          <a:p>
            <a:r>
              <a:rPr lang="en-US" sz="2400"/>
              <a:t>Sign up for CTF scoring server </a:t>
            </a:r>
          </a:p>
          <a:p>
            <a:pPr lvl="1"/>
            <a:r>
              <a:rPr lang="en-US" sz="2000">
                <a:hlinkClick r:id="rId3"/>
              </a:rPr>
              <a:t>https://ctf.syssec.org</a:t>
            </a:r>
            <a:endParaRPr lang="en-US" sz="2000"/>
          </a:p>
          <a:p>
            <a:pPr lvl="1"/>
            <a:r>
              <a:rPr lang="en-US" sz="2000"/>
              <a:t>Use your email and UTD NETID</a:t>
            </a:r>
          </a:p>
          <a:p>
            <a:endParaRPr lang="en-US" sz="2400"/>
          </a:p>
          <a:p>
            <a:r>
              <a:rPr lang="en-US" sz="2400"/>
              <a:t>Solve your first challenge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15F1F-4B26-794C-89E1-C58C9DF7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E51DE-499C-CC47-8C2F-902841C24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668" y="1565275"/>
            <a:ext cx="5325263" cy="396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9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Assignment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All assignment due in one week from release date unless stated</a:t>
            </a:r>
          </a:p>
          <a:p>
            <a:pPr lvl="1"/>
            <a:r>
              <a:rPr lang="en-US"/>
              <a:t>Late submissions will get 50% of pts, allowed up to 7 days of delay</a:t>
            </a:r>
          </a:p>
          <a:p>
            <a:endParaRPr lang="en-US"/>
          </a:p>
          <a:p>
            <a:r>
              <a:rPr lang="en-US"/>
              <a:t>Please refer the </a:t>
            </a:r>
            <a:r>
              <a:rPr lang="en-US">
                <a:hlinkClick r:id="rId2"/>
              </a:rPr>
              <a:t>Student Code of Conduct</a:t>
            </a:r>
            <a:endParaRPr lang="en-US"/>
          </a:p>
          <a:p>
            <a:pPr lvl="1"/>
            <a:endParaRPr lang="en-US"/>
          </a:p>
          <a:p>
            <a:r>
              <a:rPr lang="en-US"/>
              <a:t>We will detect and report Plagiarism</a:t>
            </a:r>
          </a:p>
          <a:p>
            <a:pPr lvl="1"/>
            <a:r>
              <a:rPr lang="en-US" b="1"/>
              <a:t>Getting F </a:t>
            </a:r>
            <a:r>
              <a:rPr lang="en-US"/>
              <a:t>or </a:t>
            </a:r>
            <a:r>
              <a:rPr lang="en-US" b="1"/>
              <a:t>zero point </a:t>
            </a:r>
            <a:r>
              <a:rPr lang="en-US"/>
              <a:t>for an entire unit’s assignment</a:t>
            </a:r>
          </a:p>
          <a:p>
            <a:pPr lvl="1"/>
            <a:r>
              <a:rPr lang="en-US"/>
              <a:t>Can be reported to deal’s office</a:t>
            </a:r>
          </a:p>
          <a:p>
            <a:endParaRPr lang="en-US"/>
          </a:p>
          <a:p>
            <a:r>
              <a:rPr lang="en-US"/>
              <a:t>I do research on code/text comparison to measure similarity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Please submit at least one challenge per each unit</a:t>
            </a:r>
          </a:p>
          <a:p>
            <a:pPr lvl="1"/>
            <a:r>
              <a:rPr lang="en-US"/>
              <a:t>Otherwise, you will get </a:t>
            </a:r>
            <a:r>
              <a:rPr lang="en-US" b="1"/>
              <a:t>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5416A-4244-8647-B8C2-F0FECA51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1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 for Solving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Do discussions!</a:t>
            </a:r>
          </a:p>
          <a:p>
            <a:pPr lvl="1"/>
            <a:r>
              <a:rPr lang="en-US"/>
              <a:t>Use Discord, ask for help!</a:t>
            </a:r>
          </a:p>
          <a:p>
            <a:pPr lvl="1"/>
            <a:r>
              <a:rPr lang="en-US"/>
              <a:t>In principle, </a:t>
            </a:r>
            <a:r>
              <a:rPr lang="en-US" i="1"/>
              <a:t>NO DM </a:t>
            </a:r>
            <a:r>
              <a:rPr lang="en-US"/>
              <a:t>to discuss challenges </a:t>
            </a:r>
          </a:p>
          <a:p>
            <a:pPr lvl="1"/>
            <a:endParaRPr lang="en-US"/>
          </a:p>
          <a:p>
            <a:r>
              <a:rPr lang="en-US"/>
              <a:t>Come to the class and follow tutorials</a:t>
            </a:r>
          </a:p>
          <a:p>
            <a:endParaRPr lang="en-US"/>
          </a:p>
          <a:p>
            <a:r>
              <a:rPr lang="en-US"/>
              <a:t>Solve challenges </a:t>
            </a:r>
            <a:r>
              <a:rPr lang="en-US" b="1"/>
              <a:t>In-order</a:t>
            </a:r>
          </a:p>
          <a:p>
            <a:endParaRPr lang="en-US"/>
          </a:p>
          <a:p>
            <a:r>
              <a:rPr lang="en-US"/>
              <a:t>Ask questions</a:t>
            </a:r>
          </a:p>
          <a:p>
            <a:endParaRPr lang="en-US"/>
          </a:p>
          <a:p>
            <a:r>
              <a:rPr lang="en-US"/>
              <a:t>Be aware of your time 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0EA74-E19B-1B4C-A062-E3E926A6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2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60118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75% lab assignment</a:t>
            </a:r>
          </a:p>
          <a:p>
            <a:r>
              <a:rPr lang="en-US"/>
              <a:t>15% In-class CTF</a:t>
            </a:r>
          </a:p>
          <a:p>
            <a:r>
              <a:rPr lang="en-US"/>
              <a:t>10% External challenges</a:t>
            </a:r>
          </a:p>
          <a:p>
            <a:pPr lvl="1"/>
            <a:r>
              <a:rPr lang="en-US"/>
              <a:t>In-class Capture-The-Flag competition as a final</a:t>
            </a:r>
          </a:p>
          <a:p>
            <a:pPr lvl="1"/>
            <a:r>
              <a:rPr lang="en-US"/>
              <a:t>In-class quizzes</a:t>
            </a:r>
          </a:p>
          <a:p>
            <a:pPr lvl="1"/>
            <a:r>
              <a:rPr lang="en-US"/>
              <a:t>(Bonus) External Capture-The-Flag competitions (</a:t>
            </a:r>
            <a:r>
              <a:rPr lang="en-US">
                <a:hlinkClick r:id="rId3"/>
              </a:rPr>
              <a:t>https://ctftime.org/</a:t>
            </a:r>
            <a:r>
              <a:rPr lang="en-US"/>
              <a:t>)</a:t>
            </a:r>
          </a:p>
          <a:p>
            <a:endParaRPr lang="en-US"/>
          </a:p>
          <a:p>
            <a:r>
              <a:rPr lang="en-US"/>
              <a:t>Example grading scheme (</a:t>
            </a:r>
            <a:r>
              <a:rPr lang="en-US" sz="2400"/>
              <a:t>graduate students will have a higher bar, +5%)</a:t>
            </a:r>
          </a:p>
          <a:p>
            <a:pPr lvl="1"/>
            <a:r>
              <a:rPr lang="en-US"/>
              <a:t>A- ~ A+ : 85% &lt;= Score &lt;= 100%</a:t>
            </a:r>
          </a:p>
          <a:p>
            <a:pPr lvl="1"/>
            <a:r>
              <a:rPr lang="en-US"/>
              <a:t>B- ~ B+: 75% &lt;= Score &lt; 85%</a:t>
            </a:r>
          </a:p>
          <a:p>
            <a:pPr lvl="1"/>
            <a:r>
              <a:rPr lang="en-US"/>
              <a:t>C- ~ C+: 65% &lt;= Score &lt; 75%</a:t>
            </a:r>
          </a:p>
          <a:p>
            <a:pPr lvl="1"/>
            <a:r>
              <a:rPr lang="en-US"/>
              <a:t>D- ~ D+ : 50% &lt;= Score &lt; 65%</a:t>
            </a:r>
          </a:p>
          <a:p>
            <a:pPr lvl="1"/>
            <a:r>
              <a:rPr lang="en-US"/>
              <a:t>F: Score &lt;= 50% or misses an entire week’s assignment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9B7BE-F7AF-A446-B77C-F1965C90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23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D13D6-167D-1F48-896D-4C78C00D5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Where to Begin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61606-F532-5A4F-9716-B8612857C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Basic skills</a:t>
            </a:r>
          </a:p>
          <a:p>
            <a:pPr lvl="1"/>
            <a:r>
              <a:rPr lang="en-US"/>
              <a:t>C, x86 ASM</a:t>
            </a:r>
          </a:p>
          <a:p>
            <a:pPr lvl="1"/>
            <a:r>
              <a:rPr lang="en-US"/>
              <a:t>HEX encoding / decoding, </a:t>
            </a:r>
            <a:r>
              <a:rPr lang="en-US" err="1"/>
              <a:t>boolean</a:t>
            </a:r>
            <a:r>
              <a:rPr lang="en-US"/>
              <a:t> algebra, ASCII</a:t>
            </a:r>
          </a:p>
          <a:p>
            <a:pPr lvl="1"/>
            <a:r>
              <a:rPr lang="en-US"/>
              <a:t>shell (</a:t>
            </a:r>
            <a:r>
              <a:rPr lang="en-US" err="1"/>
              <a:t>sh</a:t>
            </a:r>
            <a:r>
              <a:rPr lang="en-US"/>
              <a:t>, bash, </a:t>
            </a:r>
            <a:r>
              <a:rPr lang="en-US" err="1"/>
              <a:t>zsh</a:t>
            </a:r>
            <a:r>
              <a:rPr lang="en-US"/>
              <a:t>),  </a:t>
            </a:r>
            <a:r>
              <a:rPr lang="en-US" err="1"/>
              <a:t>RegEx</a:t>
            </a:r>
            <a:r>
              <a:rPr lang="en-US"/>
              <a:t>, etc.</a:t>
            </a:r>
          </a:p>
          <a:p>
            <a:pPr lvl="1"/>
            <a:r>
              <a:rPr lang="en-US"/>
              <a:t>Scripting (Python)</a:t>
            </a:r>
          </a:p>
          <a:p>
            <a:endParaRPr lang="en-US"/>
          </a:p>
          <a:p>
            <a:r>
              <a:rPr lang="en-US"/>
              <a:t>Basic tools </a:t>
            </a:r>
          </a:p>
          <a:p>
            <a:pPr lvl="1"/>
            <a:r>
              <a:rPr lang="en-US" err="1"/>
              <a:t>gdb</a:t>
            </a:r>
            <a:r>
              <a:rPr lang="en-US"/>
              <a:t>, </a:t>
            </a:r>
            <a:r>
              <a:rPr lang="en-US" err="1"/>
              <a:t>pwntools</a:t>
            </a:r>
            <a:r>
              <a:rPr lang="en-US"/>
              <a:t>, assembly, text editors, etc.</a:t>
            </a:r>
          </a:p>
          <a:p>
            <a:endParaRPr lang="en-US"/>
          </a:p>
          <a:p>
            <a:r>
              <a:rPr lang="en-US"/>
              <a:t>Join the community &amp; Participate Capture-the-Flag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D88B5-F96B-9649-B9A3-26FEA7C2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5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BBD5-DEBD-7F41-B142-1D1E903D5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Capture-the-Flag (CTF)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368F-0C89-7C42-A25B-416484EC6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420"/>
            <a:ext cx="5257800" cy="5081802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Many CTF events in various topics</a:t>
            </a:r>
          </a:p>
          <a:p>
            <a:pPr lvl="1"/>
            <a:r>
              <a:rPr lang="en-US">
                <a:hlinkClick r:id="rId3"/>
              </a:rPr>
              <a:t>https://ctftime.org</a:t>
            </a:r>
            <a:endParaRPr lang="en-US"/>
          </a:p>
          <a:p>
            <a:pPr lvl="1"/>
            <a:r>
              <a:rPr lang="en-US"/>
              <a:t>IoT, Industrial Control Systems …. </a:t>
            </a:r>
          </a:p>
          <a:p>
            <a:pPr lvl="1"/>
            <a:endParaRPr lang="en-US"/>
          </a:p>
          <a:p>
            <a:r>
              <a:rPr lang="en-US"/>
              <a:t>Covers diverse topics</a:t>
            </a:r>
          </a:p>
          <a:p>
            <a:pPr lvl="1"/>
            <a:r>
              <a:rPr lang="en-US"/>
              <a:t>Binary reversing, </a:t>
            </a:r>
            <a:r>
              <a:rPr lang="en-US" err="1"/>
              <a:t>Pwning</a:t>
            </a:r>
            <a:r>
              <a:rPr lang="en-US"/>
              <a:t>, Crypto, steganography …</a:t>
            </a:r>
          </a:p>
          <a:p>
            <a:pPr lvl="1"/>
            <a:r>
              <a:rPr lang="en-US"/>
              <a:t>You need a team to play CTF</a:t>
            </a:r>
          </a:p>
          <a:p>
            <a:endParaRPr lang="en-US"/>
          </a:p>
          <a:p>
            <a:r>
              <a:rPr lang="en-US"/>
              <a:t>Good for your resume/job application</a:t>
            </a:r>
          </a:p>
          <a:p>
            <a:endParaRPr lang="en-US"/>
          </a:p>
          <a:p>
            <a:r>
              <a:rPr lang="en-US"/>
              <a:t>Fun to play and hang out with funny, smart people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555FF-A0A7-8840-AC84-50E258A29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B7E96-5D8F-604D-A1B4-7939CF162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506" y="0"/>
            <a:ext cx="6275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36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Ethical Hacking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163" y="1825625"/>
            <a:ext cx="7550888" cy="4351338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DO NOT ATTACK OTHER’s SYSTEM</a:t>
            </a:r>
          </a:p>
          <a:p>
            <a:pPr lvl="1"/>
            <a:r>
              <a:rPr lang="en-US"/>
              <a:t>If you found vulnerabilities in  CTF VMs or </a:t>
            </a:r>
            <a:r>
              <a:rPr lang="en-US">
                <a:hlinkClick r:id="rId3"/>
              </a:rPr>
              <a:t>https://ctf.syssec.org</a:t>
            </a:r>
            <a:endParaRPr lang="en-US"/>
          </a:p>
          <a:p>
            <a:pPr lvl="2"/>
            <a:r>
              <a:rPr lang="en-US"/>
              <a:t>Please let me know; I reserved some extra credits for this</a:t>
            </a:r>
          </a:p>
          <a:p>
            <a:pPr lvl="2"/>
            <a:endParaRPr lang="en-US"/>
          </a:p>
          <a:p>
            <a:r>
              <a:rPr lang="en-US"/>
              <a:t>Attack your own and isolated environment</a:t>
            </a:r>
          </a:p>
          <a:p>
            <a:pPr lvl="1"/>
            <a:r>
              <a:rPr lang="en-US"/>
              <a:t>Your home directory</a:t>
            </a:r>
          </a:p>
          <a:p>
            <a:pPr lvl="1"/>
            <a:r>
              <a:rPr lang="en-US"/>
              <a:t>Challenge server</a:t>
            </a:r>
          </a:p>
          <a:p>
            <a:pPr lvl="1"/>
            <a:r>
              <a:rPr lang="en-US"/>
              <a:t>DO NOT DoS the server…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Follow the law and regulations</a:t>
            </a:r>
          </a:p>
          <a:p>
            <a:pPr lvl="1"/>
            <a:r>
              <a:rPr lang="en-US">
                <a:hlinkClick r:id="rId4"/>
              </a:rPr>
              <a:t>Computer Intrusion under federal law</a:t>
            </a:r>
            <a:endParaRPr lang="en-US"/>
          </a:p>
          <a:p>
            <a:pPr lvl="1"/>
            <a:r>
              <a:rPr lang="en-US"/>
              <a:t>Bug bounty policies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92D8D-7698-C849-A179-998EABEEF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B7E77-FA36-0044-AA3D-8B9384E82562}"/>
              </a:ext>
            </a:extLst>
          </p:cNvPr>
          <p:cNvSpPr txBox="1"/>
          <p:nvPr/>
        </p:nvSpPr>
        <p:spPr>
          <a:xfrm>
            <a:off x="7538483" y="1690688"/>
            <a:ext cx="3902149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// Don't do this </a:t>
            </a:r>
          </a:p>
          <a:p>
            <a:endParaRPr lang="en-US">
              <a:latin typeface="Consolas" panose="020B0609020204030204" pitchFamily="49" charset="0"/>
            </a:endParaRPr>
          </a:p>
          <a:p>
            <a:r>
              <a:rPr lang="en-US">
                <a:latin typeface="Consolas" panose="020B0609020204030204" pitchFamily="49" charset="0"/>
              </a:rPr>
              <a:t>while(1) </a:t>
            </a:r>
          </a:p>
          <a:p>
            <a:r>
              <a:rPr lang="en-US">
                <a:latin typeface="Consolas" panose="020B0609020204030204" pitchFamily="49" charset="0"/>
              </a:rPr>
              <a:t>   fork();</a:t>
            </a:r>
          </a:p>
          <a:p>
            <a:endParaRPr lang="en-US">
              <a:latin typeface="Consolas" panose="020B0609020204030204" pitchFamily="49" charset="0"/>
            </a:endParaRPr>
          </a:p>
          <a:p>
            <a:r>
              <a:rPr lang="en-US">
                <a:latin typeface="Consolas" panose="020B0609020204030204" pitchFamily="49" charset="0"/>
              </a:rPr>
              <a:t>// We are watching you…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D92C56-CCA0-D34E-9B87-D9758B5E8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783" y="3655345"/>
            <a:ext cx="4351949" cy="213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5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D0CFC-976A-3E20-FF63-B37EA85E4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4B1A9-58C1-605E-7B7E-58DAB1EAF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Basic tools and environment</a:t>
            </a:r>
          </a:p>
          <a:p>
            <a:pPr marL="0" indent="0">
              <a:buNone/>
            </a:pPr>
            <a:br>
              <a:rPr lang="en-US"/>
            </a:br>
            <a:endParaRPr lang="en-US"/>
          </a:p>
          <a:p>
            <a:r>
              <a:rPr lang="en-US"/>
              <a:t>X86 assembly basics</a:t>
            </a:r>
          </a:p>
          <a:p>
            <a:pPr lvl="1"/>
            <a:r>
              <a:rPr lang="en-US"/>
              <a:t>32bit and 64bit</a:t>
            </a:r>
          </a:p>
          <a:p>
            <a:pPr lvl="1"/>
            <a:r>
              <a:rPr lang="en-US"/>
              <a:t>Function calls</a:t>
            </a:r>
          </a:p>
          <a:p>
            <a:pPr lvl="1"/>
            <a:r>
              <a:rPr lang="en-US"/>
              <a:t>Do not use decompilers: </a:t>
            </a:r>
            <a:r>
              <a:rPr lang="en-US" err="1"/>
              <a:t>e.g</a:t>
            </a:r>
            <a:r>
              <a:rPr lang="en-US"/>
              <a:t>, </a:t>
            </a:r>
            <a:r>
              <a:rPr lang="en-US" err="1"/>
              <a:t>Ghidra</a:t>
            </a:r>
            <a:r>
              <a:rPr lang="en-US"/>
              <a:t>, IDA Pro</a:t>
            </a:r>
          </a:p>
          <a:p>
            <a:pPr marL="0" indent="0">
              <a:buNone/>
            </a:pPr>
            <a:br>
              <a:rPr lang="en-US"/>
            </a:br>
            <a:endParaRPr lang="en-US"/>
          </a:p>
          <a:p>
            <a:r>
              <a:rPr lang="en-US"/>
              <a:t>Low-level data 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42B62-5F44-D241-C703-629A6110A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50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 to Unit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Connect to Windows VM</a:t>
            </a:r>
          </a:p>
          <a:p>
            <a:pPr lvl="1"/>
            <a:r>
              <a:rPr lang="en-US"/>
              <a:t>http://syssec.run/winvms</a:t>
            </a:r>
          </a:p>
          <a:p>
            <a:endParaRPr lang="en-US"/>
          </a:p>
          <a:p>
            <a:r>
              <a:rPr lang="en-US"/>
              <a:t>Connect ssh (UNIX-like)</a:t>
            </a:r>
          </a:p>
          <a:p>
            <a:pPr marL="457200" lvl="1" indent="0">
              <a:buNone/>
            </a:pPr>
            <a:r>
              <a:rPr lang="en-US">
                <a:latin typeface="Fira Mono" panose="020B0509050000020004" pitchFamily="49" charset="0"/>
                <a:ea typeface="Fira Mono" panose="020B0509050000020004" pitchFamily="49" charset="0"/>
                <a:cs typeface="Courier New" charset="0"/>
              </a:rPr>
              <a:t>ssh &lt;</a:t>
            </a:r>
            <a:r>
              <a:rPr lang="en-US" err="1">
                <a:latin typeface="Fira Mono" panose="020B0509050000020004" pitchFamily="49" charset="0"/>
                <a:ea typeface="Fira Mono" panose="020B0509050000020004" pitchFamily="49" charset="0"/>
                <a:cs typeface="Courier New" charset="0"/>
              </a:rPr>
              <a:t>user_netid</a:t>
            </a:r>
            <a:r>
              <a:rPr lang="en-US">
                <a:latin typeface="Fira Mono" panose="020B0509050000020004" pitchFamily="49" charset="0"/>
                <a:ea typeface="Fira Mono" panose="020B0509050000020004" pitchFamily="49" charset="0"/>
                <a:cs typeface="Courier New" charset="0"/>
              </a:rPr>
              <a:t>&gt;@</a:t>
            </a:r>
            <a:r>
              <a:rPr lang="en-US">
                <a:latin typeface="Fira Mono" panose="020B0509050000020004" pitchFamily="49" charset="0"/>
                <a:ea typeface="Fira Mono" panose="020B0509050000020004" pitchFamily="49" charset="0"/>
                <a:cs typeface="Courier New" panose="02070309020205020404" pitchFamily="49" charset="0"/>
              </a:rPr>
              <a:t>ctf-vm1.utdallas.edu</a:t>
            </a:r>
            <a:endParaRPr lang="en-US">
              <a:latin typeface="Fira Mono" panose="020B0509050000020004" pitchFamily="49" charset="0"/>
              <a:ea typeface="Fira Mono" panose="020B0509050000020004" pitchFamily="49" charset="0"/>
              <a:cs typeface="Courier New" charset="0"/>
            </a:endParaRPr>
          </a:p>
          <a:p>
            <a:pPr marL="0" indent="0">
              <a:buNone/>
            </a:pPr>
            <a:endParaRPr lang="en-US"/>
          </a:p>
          <a:p>
            <a:r>
              <a:rPr lang="en-US"/>
              <a:t>Fetch the challenge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Mono" panose="020B0509050000020004" pitchFamily="49" charset="0"/>
                <a:ea typeface="Fira Mono" panose="020B0509050000020004" pitchFamily="49" charset="0"/>
                <a:cs typeface="Courier New" charset="0"/>
              </a:rPr>
              <a:t>fetch unit1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066D4-3F3C-7843-8740-14A6AF4F2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8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5842"/>
          </a:xfrm>
        </p:spPr>
        <p:txBody>
          <a:bodyPr/>
          <a:lstStyle/>
          <a:p>
            <a:r>
              <a:rPr lang="en-US"/>
              <a:t>GDB: Debugger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Start a new process or attached to running process</a:t>
            </a:r>
          </a:p>
          <a:p>
            <a:endParaRPr lang="en-US"/>
          </a:p>
          <a:p>
            <a:r>
              <a:rPr lang="en-US"/>
              <a:t>Can read assembly of a program (disassembly)</a:t>
            </a:r>
          </a:p>
          <a:p>
            <a:pPr marL="457200" lvl="1" indent="0">
              <a:buNone/>
            </a:pP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disass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main</a:t>
            </a:r>
          </a:p>
          <a:p>
            <a:pPr marL="457200" lvl="1" indent="0">
              <a:buNone/>
            </a:pP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/>
              <a:t>Can read the status of a program such as registers and memory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x/w $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/>
              <a:t>(print the value of </a:t>
            </a:r>
            <a:r>
              <a:rPr lang="en-US" err="1"/>
              <a:t>eax</a:t>
            </a:r>
            <a:r>
              <a:rPr lang="en-US"/>
              <a:t> as 32-bit integer)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x/s 0x804858f </a:t>
            </a:r>
            <a:r>
              <a:rPr lang="en-US"/>
              <a:t>(read the string value at the address 0x804858f)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x/w 0x804858f </a:t>
            </a:r>
            <a:r>
              <a:rPr lang="en-US"/>
              <a:t>(read the integer value at the address 0x804858f)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Can set a breakpoint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b main </a:t>
            </a:r>
            <a:r>
              <a:rPr lang="en-US"/>
              <a:t>(break if main function is called)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b *main+53 </a:t>
            </a:r>
            <a:r>
              <a:rPr lang="en-US"/>
              <a:t>(break before running the instruction at main+53)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309A0-AA1A-F44A-B17B-F58981D8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8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GDB: Debugger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Execute a program</a:t>
            </a:r>
          </a:p>
          <a:p>
            <a:pPr marL="457200" lvl="1" indent="0">
              <a:buNone/>
            </a:pPr>
            <a:r>
              <a:rPr lang="en-US" sz="2000">
                <a:latin typeface="Courier New" charset="0"/>
                <a:ea typeface="Courier New" charset="0"/>
                <a:cs typeface="Courier New" charset="0"/>
              </a:rPr>
              <a:t>r</a:t>
            </a:r>
          </a:p>
          <a:p>
            <a:endParaRPr lang="en-US" sz="2400"/>
          </a:p>
          <a:p>
            <a:r>
              <a:rPr lang="en-US" sz="2400"/>
              <a:t>Controlling the execution after a break</a:t>
            </a:r>
          </a:p>
          <a:p>
            <a:pPr marL="457200" lvl="1" indent="0">
              <a:buNone/>
            </a:pPr>
            <a:r>
              <a:rPr lang="en-US" sz="2000">
                <a:latin typeface="Courier New" charset="0"/>
                <a:ea typeface="Courier New" charset="0"/>
                <a:cs typeface="Courier New" charset="0"/>
              </a:rPr>
              <a:t>c</a:t>
            </a:r>
            <a:r>
              <a:rPr lang="en-US" sz="2000"/>
              <a:t>       (continue to a next breakpoint)</a:t>
            </a:r>
          </a:p>
          <a:p>
            <a:pPr marL="457200" lvl="1" indent="0">
              <a:buNone/>
            </a:pPr>
            <a:r>
              <a:rPr lang="en-US" sz="2000" err="1">
                <a:latin typeface="Courier New" charset="0"/>
                <a:ea typeface="Courier New" charset="0"/>
                <a:cs typeface="Courier New" charset="0"/>
              </a:rPr>
              <a:t>ni</a:t>
            </a:r>
            <a:r>
              <a:rPr lang="en-US" sz="2000"/>
              <a:t>    (run an instruction, do not get into the function)</a:t>
            </a:r>
          </a:p>
          <a:p>
            <a:pPr marL="457200" lvl="1" indent="0">
              <a:buNone/>
            </a:pPr>
            <a:r>
              <a:rPr lang="en-US" sz="2000" err="1">
                <a:latin typeface="Courier New" charset="0"/>
                <a:ea typeface="Courier New" charset="0"/>
                <a:cs typeface="Courier New" charset="0"/>
              </a:rPr>
              <a:t>si</a:t>
            </a:r>
            <a:r>
              <a:rPr lang="en-US" sz="2000"/>
              <a:t>    (run an instruction, get into the function)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2BFF3-B900-184B-AC63-69B09D62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55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TODO-1: Register Yourself on Scoring Server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Go to: </a:t>
            </a:r>
            <a:r>
              <a:rPr lang="en-US">
                <a:latin typeface="Calibri" panose="020F0502020204030204" pitchFamily="34" charset="0"/>
                <a:ea typeface="Courier New" charset="0"/>
                <a:cs typeface="Calibri" panose="020F0502020204030204" pitchFamily="34" charset="0"/>
                <a:hlinkClick r:id="rId2"/>
              </a:rPr>
              <a:t>https://ctf.syssec.org</a:t>
            </a:r>
            <a:endParaRPr lang="en-US">
              <a:latin typeface="Calibri" panose="020F0502020204030204" pitchFamily="34" charset="0"/>
              <a:ea typeface="Courier New" charset="0"/>
              <a:cs typeface="Calibri" panose="020F0502020204030204" pitchFamily="34" charset="0"/>
            </a:endParaRPr>
          </a:p>
          <a:p>
            <a:pPr lvl="1"/>
            <a:endParaRPr lang="en-US">
              <a:latin typeface="Calibri" panose="020F0502020204030204" pitchFamily="34" charset="0"/>
              <a:ea typeface="Courier New" charset="0"/>
              <a:cs typeface="Calibri" panose="020F0502020204030204" pitchFamily="34" charset="0"/>
            </a:endParaRPr>
          </a:p>
          <a:p>
            <a:pPr lvl="1"/>
            <a:endParaRPr lang="en-US">
              <a:latin typeface="Calibri" panose="020F0502020204030204" pitchFamily="34" charset="0"/>
              <a:ea typeface="Courier New" charset="0"/>
              <a:cs typeface="Calibri" panose="020F0502020204030204" pitchFamily="34" charset="0"/>
            </a:endParaRPr>
          </a:p>
          <a:p>
            <a:r>
              <a:rPr lang="en-US">
                <a:latin typeface="Calibri" panose="020F0502020204030204" pitchFamily="34" charset="0"/>
                <a:ea typeface="Courier New" charset="0"/>
                <a:cs typeface="Calibri" panose="020F0502020204030204" pitchFamily="34" charset="0"/>
              </a:rPr>
              <a:t>Please submit the flag for the ‘Login Check’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D8A41-9049-AA45-B9C3-C54BD0CA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CFB3B-C670-23DF-A0E3-62776AA45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156" y="3707671"/>
            <a:ext cx="5949593" cy="273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09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A4697-512A-CB45-A2B8-44588C9DB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GDB Plugins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8599B-DEE5-824F-BB88-D75F35002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>
                <a:latin typeface="Consolas" panose="020B0609020204030204" pitchFamily="49" charset="0"/>
              </a:rPr>
              <a:t>PEDA</a:t>
            </a:r>
            <a:r>
              <a:rPr lang="en-US"/>
              <a:t>: Old/outdated</a:t>
            </a:r>
          </a:p>
          <a:p>
            <a:endParaRPr lang="en-US"/>
          </a:p>
          <a:p>
            <a:r>
              <a:rPr lang="en-US">
                <a:latin typeface="Consolas" panose="020B0609020204030204" pitchFamily="49" charset="0"/>
              </a:rPr>
              <a:t>GEF: </a:t>
            </a:r>
            <a:r>
              <a:rPr lang="en-US">
                <a:latin typeface="Calibri" panose="020F0502020204030204" pitchFamily="34" charset="0"/>
              </a:rPr>
              <a:t>light-weighted, works better for cross-platform (Intel vs. ARM)</a:t>
            </a:r>
          </a:p>
          <a:p>
            <a:endParaRPr lang="en-US"/>
          </a:p>
          <a:p>
            <a:r>
              <a:rPr lang="en-US" err="1">
                <a:latin typeface="Consolas" panose="020B0609020204030204" pitchFamily="49" charset="0"/>
              </a:rPr>
              <a:t>Pwndbg</a:t>
            </a:r>
            <a:r>
              <a:rPr lang="en-US">
                <a:latin typeface="Consolas" panose="020B0609020204030204" pitchFamily="49" charset="0"/>
              </a:rPr>
              <a:t>: </a:t>
            </a:r>
            <a:r>
              <a:rPr lang="en-US">
                <a:latin typeface="Calibri" panose="020F0502020204030204" pitchFamily="34" charset="0"/>
              </a:rPr>
              <a:t>comprehensive, works well for class challenges</a:t>
            </a:r>
          </a:p>
          <a:p>
            <a:endParaRPr lang="en-US"/>
          </a:p>
          <a:p>
            <a:r>
              <a:rPr lang="en-US"/>
              <a:t>$HOME/.</a:t>
            </a:r>
            <a:r>
              <a:rPr lang="en-US" err="1"/>
              <a:t>gdbinit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F1169-6A6F-0149-8E0E-952967849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91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7E5D-9656-B825-7B62-B40C1A9C6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Unit1-level0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2133F-F03E-7CD7-A239-4A35ADB01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Demo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A5B0F-9949-6A16-AEFA-D92C2E12C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01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1 </a:t>
            </a:r>
            <a:r>
              <a:rPr lang="mr-IN"/>
              <a:t>–</a:t>
            </a:r>
            <a:r>
              <a:rPr lang="en-US"/>
              <a:t> Basic Reverse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Prepare students access to CTF environment</a:t>
            </a:r>
          </a:p>
          <a:p>
            <a:r>
              <a:rPr lang="en-US"/>
              <a:t>Understanding assembly code in a binary program</a:t>
            </a:r>
          </a:p>
          <a:p>
            <a:pPr lvl="1"/>
            <a:r>
              <a:rPr lang="en-US"/>
              <a:t>Translating x86 assembly into a readable C-like pseudocode (mentally)</a:t>
            </a:r>
          </a:p>
          <a:p>
            <a:r>
              <a:rPr lang="en-US"/>
              <a:t>Intel assembly (32-bit </a:t>
            </a:r>
            <a:r>
              <a:rPr lang="en-US">
                <a:sym typeface="Wingdings" pitchFamily="2" charset="2"/>
              </a:rPr>
              <a:t> 64-bit</a:t>
            </a:r>
            <a:r>
              <a:rPr lang="en-US"/>
              <a:t>)</a:t>
            </a:r>
          </a:p>
          <a:p>
            <a:r>
              <a:rPr lang="en-US"/>
              <a:t>Low-level data encoding</a:t>
            </a:r>
          </a:p>
          <a:p>
            <a:r>
              <a:rPr lang="en-US"/>
              <a:t>Tools</a:t>
            </a:r>
          </a:p>
          <a:p>
            <a:pPr lvl="1"/>
            <a:r>
              <a:rPr lang="en-US"/>
              <a:t>Vim: editor</a:t>
            </a:r>
          </a:p>
          <a:p>
            <a:pPr lvl="1"/>
            <a:r>
              <a:rPr lang="en-US"/>
              <a:t>GDB + </a:t>
            </a:r>
            <a:r>
              <a:rPr lang="en-US">
                <a:hlinkClick r:id="rId3"/>
              </a:rPr>
              <a:t>pwndbg</a:t>
            </a:r>
            <a:r>
              <a:rPr lang="en-US"/>
              <a:t> : debugger</a:t>
            </a:r>
          </a:p>
          <a:p>
            <a:pPr lvl="1"/>
            <a:r>
              <a:rPr lang="en-US" err="1"/>
              <a:t>tmux</a:t>
            </a:r>
            <a:r>
              <a:rPr lang="en-US"/>
              <a:t>, </a:t>
            </a:r>
            <a:r>
              <a:rPr lang="en-US" err="1"/>
              <a:t>ptrace</a:t>
            </a:r>
            <a:r>
              <a:rPr lang="en-US"/>
              <a:t> …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A164F-A8CD-FB42-B6D8-2901CAA63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93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B24E-90B7-0949-AD94-620FEDB95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Assignment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1DE58-5B0C-D141-897D-B267F8CC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6D56DA-26F3-C34F-BF67-106352B52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336" y="723900"/>
            <a:ext cx="4127500" cy="541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6F87C3-4A3D-664A-8428-ADEF71BA4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" y="4988927"/>
            <a:ext cx="5934076" cy="114517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2DE40D-0BCD-9C4B-8A03-C4EE54D6B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5450" cy="2624931"/>
          </a:xfrm>
        </p:spPr>
        <p:txBody>
          <a:bodyPr>
            <a:normAutofit/>
          </a:bodyPr>
          <a:lstStyle/>
          <a:p>
            <a:r>
              <a:rPr lang="en-US"/>
              <a:t>Your goal is to read `flag`</a:t>
            </a:r>
          </a:p>
          <a:p>
            <a:pPr lvl="1"/>
            <a:r>
              <a:rPr lang="en-US"/>
              <a:t>Special permission required</a:t>
            </a:r>
          </a:p>
          <a:p>
            <a:pPr lvl="1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16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39AC-9A7C-0F55-D99B-A488DEF0D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Unit1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7EB60-36D1-91FA-2790-C89ACC403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Class will AT&amp;T format (vs. Intel format) </a:t>
            </a:r>
          </a:p>
          <a:p>
            <a:pPr lvl="1"/>
            <a:r>
              <a:rPr lang="en-US"/>
              <a:t>$HOME/.</a:t>
            </a:r>
            <a:r>
              <a:rPr lang="en-US" err="1"/>
              <a:t>gdbinit</a:t>
            </a:r>
            <a:endParaRPr lang="en-US"/>
          </a:p>
          <a:p>
            <a:pPr lvl="1"/>
            <a:endParaRPr lang="en-US"/>
          </a:p>
          <a:p>
            <a:r>
              <a:rPr lang="en-US"/>
              <a:t>Do not use decompilers (e.g., </a:t>
            </a:r>
            <a:r>
              <a:rPr lang="en-US" err="1"/>
              <a:t>Ghidra</a:t>
            </a:r>
            <a:r>
              <a:rPr lang="en-US"/>
              <a:t> or IDA Pro)</a:t>
            </a:r>
          </a:p>
          <a:p>
            <a:pPr lvl="1"/>
            <a:r>
              <a:rPr lang="en-US"/>
              <a:t>It may help you now, but will make hurt you eventually</a:t>
            </a:r>
          </a:p>
          <a:p>
            <a:pPr lvl="1"/>
            <a:r>
              <a:rPr lang="en-US"/>
              <a:t>Spend more time to read assembly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7F6C1-B278-C018-35CB-C163782E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50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8A78F-A11C-ED55-932C-2DCC755A1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Code Generation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1BE19-F8F1-C758-43FF-A3A8ABFE5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0697A13-65CB-F5FE-02CA-FA02ADB9F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66302"/>
            <a:ext cx="10307934" cy="329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707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D674-DCCD-4448-A8B7-A3470CDCD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Code, Machine Language, and Assembly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D8566-3433-884B-8A94-323698BE3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236"/>
            <a:ext cx="10515600" cy="2517775"/>
          </a:xfrm>
        </p:spPr>
        <p:txBody>
          <a:bodyPr/>
          <a:lstStyle/>
          <a:p>
            <a:r>
              <a:rPr lang="en-US"/>
              <a:t>Basic Concepts</a:t>
            </a:r>
          </a:p>
          <a:p>
            <a:pPr lvl="1"/>
            <a:r>
              <a:rPr lang="en-US"/>
              <a:t>Source code</a:t>
            </a:r>
          </a:p>
          <a:p>
            <a:pPr lvl="1"/>
            <a:r>
              <a:rPr lang="en-US"/>
              <a:t>Object file, object linking, binary</a:t>
            </a:r>
          </a:p>
          <a:p>
            <a:pPr lvl="1"/>
            <a:r>
              <a:rPr lang="en-US"/>
              <a:t>Assembly, assembler</a:t>
            </a:r>
          </a:p>
          <a:p>
            <a:pPr lvl="1"/>
            <a:r>
              <a:rPr lang="en-US"/>
              <a:t>Disassembly</a:t>
            </a:r>
          </a:p>
          <a:p>
            <a:pPr lvl="1"/>
            <a:r>
              <a:rPr lang="en-US"/>
              <a:t>Decompilation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25AF9-C795-CE43-B0F9-D553E3F0A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18F534-E088-6E49-845F-92A24A2274FF}"/>
              </a:ext>
            </a:extLst>
          </p:cNvPr>
          <p:cNvSpPr/>
          <p:nvPr/>
        </p:nvSpPr>
        <p:spPr>
          <a:xfrm>
            <a:off x="6691408" y="1747338"/>
            <a:ext cx="3890974" cy="181588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1"/>
            <a:r>
              <a:rPr lang="en-US" sz="2800"/>
              <a:t>From later classes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ELF format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Loading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Dynamic linking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0166C4-F81C-FD4A-B73D-238A321CB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365" y="4169661"/>
            <a:ext cx="6096000" cy="25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19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B05CD-7469-3E41-B865-A595EE146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6475"/>
          </a:xfrm>
        </p:spPr>
        <p:txBody>
          <a:bodyPr>
            <a:normAutofit/>
          </a:bodyPr>
          <a:lstStyle/>
          <a:p>
            <a:r>
              <a:rPr lang="en-US" sz="4000"/>
              <a:t>Code, Machine language, and Assembly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B8EF-A094-884E-8760-E20BFF9A7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You write a code in a programming language (say in C)</a:t>
            </a:r>
          </a:p>
          <a:p>
            <a:endParaRPr lang="en-US"/>
          </a:p>
          <a:p>
            <a:r>
              <a:rPr lang="en-US"/>
              <a:t>Compiler (</a:t>
            </a:r>
            <a:r>
              <a:rPr lang="en-US" err="1"/>
              <a:t>gcc</a:t>
            </a:r>
            <a:r>
              <a:rPr lang="en-US"/>
              <a:t> or clang) translate program to the </a:t>
            </a:r>
            <a:r>
              <a:rPr lang="en-US" i="1"/>
              <a:t>object files</a:t>
            </a:r>
            <a:endParaRPr lang="en-US"/>
          </a:p>
          <a:p>
            <a:pPr lvl="1"/>
            <a:r>
              <a:rPr lang="en-US" i="1"/>
              <a:t>Object</a:t>
            </a:r>
            <a:r>
              <a:rPr lang="en-US"/>
              <a:t> file is a collection of </a:t>
            </a:r>
            <a:r>
              <a:rPr lang="en-US" i="1"/>
              <a:t>machine</a:t>
            </a:r>
            <a:r>
              <a:rPr lang="en-US"/>
              <a:t> </a:t>
            </a:r>
            <a:r>
              <a:rPr lang="en-US" i="1"/>
              <a:t>codes translation + header information</a:t>
            </a:r>
          </a:p>
          <a:p>
            <a:pPr lvl="1"/>
            <a:r>
              <a:rPr lang="en-US"/>
              <a:t>Basically, 0s and 1s</a:t>
            </a:r>
          </a:p>
          <a:p>
            <a:endParaRPr lang="en-US"/>
          </a:p>
          <a:p>
            <a:r>
              <a:rPr lang="en-US"/>
              <a:t>Assembly (language): decorated version of machine language</a:t>
            </a:r>
          </a:p>
          <a:p>
            <a:pPr lvl="1"/>
            <a:r>
              <a:rPr lang="en-US"/>
              <a:t>With instruction name, variable names  </a:t>
            </a:r>
          </a:p>
          <a:p>
            <a:pPr lvl="1"/>
            <a:r>
              <a:rPr lang="en-US"/>
              <a:t>Human readable translation of machine language</a:t>
            </a:r>
          </a:p>
          <a:p>
            <a:pPr lvl="1"/>
            <a:r>
              <a:rPr lang="en-US" i="1"/>
              <a:t>Assembler</a:t>
            </a:r>
            <a:r>
              <a:rPr lang="en-US"/>
              <a:t> translates Assembly into object files (or machine codes)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D26FC-22EC-1F45-8527-D3014843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4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23729-1631-694C-9C91-4DA2F6F7E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00" y="135213"/>
            <a:ext cx="10515600" cy="800787"/>
          </a:xfrm>
        </p:spPr>
        <p:txBody>
          <a:bodyPr>
            <a:normAutofit/>
          </a:bodyPr>
          <a:lstStyle/>
          <a:p>
            <a:r>
              <a:rPr lang="en-US" sz="4000"/>
              <a:t>Code, Machine language, and Assembly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2D498-12D4-BA47-8531-192F91320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393A0-318E-B645-B41D-111359366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12" y="967374"/>
            <a:ext cx="6588975" cy="1655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59BAF3-62A8-CE45-8FD6-37675A1DB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00" y="5126574"/>
            <a:ext cx="7344748" cy="1391051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FEA1E5D-11CF-6E42-87F6-8A1ADE928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6748" y="1535356"/>
            <a:ext cx="3808200" cy="665575"/>
          </a:xfrm>
        </p:spPr>
        <p:txBody>
          <a:bodyPr/>
          <a:lstStyle/>
          <a:p>
            <a:r>
              <a:rPr lang="en-US"/>
              <a:t>Compilation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1348F2-5DA9-0A48-9BA4-9AE0052055B3}"/>
              </a:ext>
            </a:extLst>
          </p:cNvPr>
          <p:cNvGrpSpPr/>
          <p:nvPr/>
        </p:nvGrpSpPr>
        <p:grpSpPr>
          <a:xfrm>
            <a:off x="722998" y="3086257"/>
            <a:ext cx="11041950" cy="1577347"/>
            <a:chOff x="722998" y="3086257"/>
            <a:chExt cx="11041950" cy="15773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A95E3A-D60E-8842-9D7A-43D7D062C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998" y="3086257"/>
              <a:ext cx="6671401" cy="1577347"/>
            </a:xfrm>
            <a:prstGeom prst="rect">
              <a:avLst/>
            </a:prstGeom>
          </p:spPr>
        </p:pic>
        <p:sp>
          <p:nvSpPr>
            <p:cNvPr id="12" name="Content Placeholder 9">
              <a:extLst>
                <a:ext uri="{FF2B5EF4-FFF2-40B4-BE49-F238E27FC236}">
                  <a16:creationId xmlns:a16="http://schemas.microsoft.com/office/drawing/2014/main" id="{CD446867-E8BF-4C42-A815-9A3ABB2A8BFA}"/>
                </a:ext>
              </a:extLst>
            </p:cNvPr>
            <p:cNvSpPr txBox="1">
              <a:spLocks/>
            </p:cNvSpPr>
            <p:nvPr/>
          </p:nvSpPr>
          <p:spPr>
            <a:xfrm>
              <a:off x="7956748" y="3429000"/>
              <a:ext cx="3808200" cy="6655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Assembly</a:t>
              </a:r>
            </a:p>
          </p:txBody>
        </p:sp>
      </p:grp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D125489F-B299-DF4D-A4B5-990AC7305EDF}"/>
              </a:ext>
            </a:extLst>
          </p:cNvPr>
          <p:cNvSpPr txBox="1">
            <a:spLocks/>
          </p:cNvSpPr>
          <p:nvPr/>
        </p:nvSpPr>
        <p:spPr>
          <a:xfrm>
            <a:off x="8067748" y="5359506"/>
            <a:ext cx="3808200" cy="66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Disassembly</a:t>
            </a:r>
          </a:p>
        </p:txBody>
      </p:sp>
    </p:spTree>
    <p:extLst>
      <p:ext uri="{BB962C8B-B14F-4D97-AF65-F5344CB8AC3E}">
        <p14:creationId xmlns:p14="http://schemas.microsoft.com/office/powerpoint/2010/main" val="419529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ED716-58C5-6C48-97F3-AE58AB7BF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08F93-C93D-344A-82F6-97DBF7B1C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27" y="936000"/>
            <a:ext cx="5778600" cy="288362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FBA84F-5377-4F49-9BFB-F46508A4B462}"/>
              </a:ext>
            </a:extLst>
          </p:cNvPr>
          <p:cNvSpPr txBox="1">
            <a:spLocks/>
          </p:cNvSpPr>
          <p:nvPr/>
        </p:nvSpPr>
        <p:spPr>
          <a:xfrm>
            <a:off x="723000" y="135213"/>
            <a:ext cx="10515600" cy="800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Code, Machine language, and Assembly language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26796FD2-E93D-0B48-B02B-41B5EDF17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7774" y="1189756"/>
            <a:ext cx="3959252" cy="2158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gcc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 –c -S</a:t>
            </a:r>
          </a:p>
          <a:p>
            <a:pPr lvl="1"/>
            <a:r>
              <a:rPr lang="en-US"/>
              <a:t>Compilation to assembly</a:t>
            </a:r>
          </a:p>
          <a:p>
            <a:pPr marL="0" indent="0">
              <a:buNone/>
            </a:pP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gcc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 </a:t>
            </a:r>
          </a:p>
          <a:p>
            <a:pPr lvl="1"/>
            <a:r>
              <a:rPr lang="en-US"/>
              <a:t>Assembly to machine language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463DAF-AE82-9749-AD65-70A4B12E17D7}"/>
              </a:ext>
            </a:extLst>
          </p:cNvPr>
          <p:cNvSpPr txBox="1">
            <a:spLocks/>
          </p:cNvSpPr>
          <p:nvPr/>
        </p:nvSpPr>
        <p:spPr>
          <a:xfrm>
            <a:off x="838200" y="5376175"/>
            <a:ext cx="6628200" cy="13638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Disassemblers</a:t>
            </a:r>
          </a:p>
          <a:p>
            <a:pPr lvl="1"/>
            <a:r>
              <a:rPr lang="en-US" err="1"/>
              <a:t>objdump</a:t>
            </a:r>
            <a:r>
              <a:rPr lang="en-US"/>
              <a:t>, Ida pro, Radare2, </a:t>
            </a:r>
            <a:r>
              <a:rPr lang="en-US" err="1"/>
              <a:t>Ghidra</a:t>
            </a:r>
            <a:r>
              <a:rPr lang="en-US"/>
              <a:t>, GDB ….</a:t>
            </a:r>
          </a:p>
          <a:p>
            <a:r>
              <a:rPr lang="en-US"/>
              <a:t>You can dis-assemble object file and compare with the original assembly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C5A21F-4835-8A47-9438-38EBFA535DB1}"/>
              </a:ext>
            </a:extLst>
          </p:cNvPr>
          <p:cNvGrpSpPr/>
          <p:nvPr/>
        </p:nvGrpSpPr>
        <p:grpSpPr>
          <a:xfrm>
            <a:off x="1742177" y="3487083"/>
            <a:ext cx="5141023" cy="1596621"/>
            <a:chOff x="1742177" y="3487083"/>
            <a:chExt cx="5141023" cy="15966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B6371D-1602-FD41-81B7-072555EAB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2177" y="3819624"/>
              <a:ext cx="5141023" cy="12640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EAA8BD-1A5C-1840-B034-B823233FA966}"/>
                </a:ext>
              </a:extLst>
            </p:cNvPr>
            <p:cNvSpPr txBox="1"/>
            <p:nvPr/>
          </p:nvSpPr>
          <p:spPr>
            <a:xfrm>
              <a:off x="5560445" y="3487083"/>
              <a:ext cx="1183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err="1">
                  <a:latin typeface="Fira Code" panose="020B0809050000020004" pitchFamily="49" charset="0"/>
                  <a:ea typeface="Fira Code" panose="020B0809050000020004" pitchFamily="49" charset="0"/>
                </a:rPr>
                <a:t>Prog.S</a:t>
              </a:r>
              <a:r>
                <a:rPr lang="en-US">
                  <a:latin typeface="Fira Code" panose="020B0809050000020004" pitchFamily="49" charset="0"/>
                  <a:ea typeface="Fira Code" panose="020B0809050000020004" pitchFamily="49" charset="0"/>
                </a:rPr>
                <a:t>’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7FCE2F7-7096-C847-AEFC-7F89E5353603}"/>
              </a:ext>
            </a:extLst>
          </p:cNvPr>
          <p:cNvSpPr txBox="1"/>
          <p:nvPr/>
        </p:nvSpPr>
        <p:spPr>
          <a:xfrm>
            <a:off x="5878530" y="995646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Prog.S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</a:endParaRP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C017FFBC-2A2D-8142-AC2B-93CD7A938BC7}"/>
              </a:ext>
            </a:extLst>
          </p:cNvPr>
          <p:cNvSpPr/>
          <p:nvPr/>
        </p:nvSpPr>
        <p:spPr>
          <a:xfrm>
            <a:off x="7908450" y="4204862"/>
            <a:ext cx="3290400" cy="2334050"/>
          </a:xfrm>
          <a:prstGeom prst="wedgeRoundRectCallout">
            <a:avLst>
              <a:gd name="adj1" fmla="val -19628"/>
              <a:gd name="adj2" fmla="val 47191"/>
              <a:gd name="adj3" fmla="val 16667"/>
            </a:avLst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ea typeface="Fira Code" panose="020B0809050000020004" pitchFamily="49" charset="0"/>
              </a:rPr>
              <a:t>Some uses the term ‘Machine language’ and </a:t>
            </a:r>
            <a:br>
              <a:rPr lang="en-US" sz="2400">
                <a:solidFill>
                  <a:schemeClr val="tx1"/>
                </a:solidFill>
                <a:ea typeface="Fira Code" panose="020B0809050000020004" pitchFamily="49" charset="0"/>
              </a:rPr>
            </a:br>
            <a:r>
              <a:rPr lang="en-US" sz="2400">
                <a:solidFill>
                  <a:schemeClr val="tx1"/>
                </a:solidFill>
                <a:ea typeface="Fira Code" panose="020B0809050000020004" pitchFamily="49" charset="0"/>
              </a:rPr>
              <a:t>‘Assembly language’ interchangeably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6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46037-501F-C144-86C7-A1F675720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TODO-2: Connect Windows VM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94B43-0648-3F47-A902-2490376F4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949611" cy="435133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Create public/private key pair from Windows VM</a:t>
            </a:r>
          </a:p>
          <a:p>
            <a:pPr lvl="1"/>
            <a:r>
              <a:rPr lang="en-US"/>
              <a:t>Use Remote Desktop Application to connect to your Windows VM</a:t>
            </a:r>
          </a:p>
          <a:p>
            <a:endParaRPr lang="en-US"/>
          </a:p>
          <a:p>
            <a:r>
              <a:rPr lang="en-US"/>
              <a:t>From your Windows VM “</a:t>
            </a:r>
            <a:r>
              <a:rPr lang="en-US" i="1" err="1"/>
              <a:t>ssh</a:t>
            </a:r>
            <a:r>
              <a:rPr lang="en-US" i="1"/>
              <a:t>”</a:t>
            </a:r>
            <a:r>
              <a:rPr lang="en-US"/>
              <a:t> into CTF server</a:t>
            </a:r>
          </a:p>
          <a:p>
            <a:pPr marL="457200" lvl="1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/>
              <a:t>Windows terminal applications</a:t>
            </a:r>
          </a:p>
          <a:p>
            <a:pPr lvl="1"/>
            <a:r>
              <a:rPr lang="en-US">
                <a:hlinkClick r:id="rId3"/>
              </a:rPr>
              <a:t>Putty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lvl="1"/>
            <a:r>
              <a:rPr lang="en-US">
                <a:hlinkClick r:id="rId4"/>
              </a:rPr>
              <a:t>Windows Subsystem for Linux (WSL)</a:t>
            </a:r>
            <a:endParaRPr lang="en-US"/>
          </a:p>
          <a:p>
            <a:pPr lvl="2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E8DB4-0361-9E48-99BC-A730868CD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F85DCE-8314-26B0-1337-F5DC32D95F38}"/>
              </a:ext>
            </a:extLst>
          </p:cNvPr>
          <p:cNvSpPr txBox="1"/>
          <p:nvPr/>
        </p:nvSpPr>
        <p:spPr>
          <a:xfrm>
            <a:off x="1495513" y="4163663"/>
            <a:ext cx="593932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err="1">
                <a:latin typeface="Fira Mono" panose="020B0509050000020004" pitchFamily="49" charset="0"/>
                <a:ea typeface="Fira Mono" panose="020B0509050000020004" pitchFamily="49" charset="0"/>
              </a:rPr>
              <a:t>ssh</a:t>
            </a:r>
            <a:r>
              <a:rPr lang="en-US">
                <a:latin typeface="Fira Mono" panose="020B0509050000020004" pitchFamily="49" charset="0"/>
                <a:ea typeface="Fira Mono" panose="020B0509050000020004" pitchFamily="49" charset="0"/>
              </a:rPr>
              <a:t> &lt;user-</a:t>
            </a:r>
            <a:r>
              <a:rPr lang="en-US" err="1">
                <a:latin typeface="Fira Mono" panose="020B0509050000020004" pitchFamily="49" charset="0"/>
                <a:ea typeface="Fira Mono" panose="020B0509050000020004" pitchFamily="49" charset="0"/>
              </a:rPr>
              <a:t>netid</a:t>
            </a:r>
            <a:r>
              <a:rPr lang="en-US">
                <a:latin typeface="Fira Mono" panose="020B0509050000020004" pitchFamily="49" charset="0"/>
                <a:ea typeface="Fira Mono" panose="020B0509050000020004" pitchFamily="49" charset="0"/>
              </a:rPr>
              <a:t>&gt;@ctf-vm1.utdallas.edu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DF04E9-E9C6-0161-526B-EDE2E040D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080" y="3244334"/>
            <a:ext cx="3141626" cy="3603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4A476F-2B7C-0A2F-40C2-E9B7BE2FA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870" y="1107904"/>
            <a:ext cx="3881441" cy="201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531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162DE-FE25-CD79-7281-79DA64310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A7037-02B6-51EE-485C-8F070B58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817"/>
            <a:ext cx="10515600" cy="1325563"/>
          </a:xfrm>
        </p:spPr>
        <p:txBody>
          <a:bodyPr/>
          <a:lstStyle/>
          <a:p>
            <a:r>
              <a:rPr lang="en-US" dirty="0"/>
              <a:t>Crash Course on X86 assembly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86D7E-ACA0-A195-7B24-3DADCEDA5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6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B722C-70C8-184C-A10C-F67516A8A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4257"/>
          </a:xfrm>
        </p:spPr>
        <p:txBody>
          <a:bodyPr/>
          <a:lstStyle/>
          <a:p>
            <a:r>
              <a:rPr lang="en-US"/>
              <a:t>Instruction: Opcode + Operands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12951-8821-4243-957C-A1FCEAC6E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7984"/>
            <a:ext cx="10515600" cy="4168588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You can consider as </a:t>
            </a:r>
            <a:r>
              <a:rPr lang="en-US" i="1" u="sng"/>
              <a:t>Command</a:t>
            </a:r>
            <a:r>
              <a:rPr lang="en-US"/>
              <a:t> + </a:t>
            </a:r>
            <a:r>
              <a:rPr lang="en-US" i="1" u="sng"/>
              <a:t>Arguments</a:t>
            </a:r>
          </a:p>
          <a:p>
            <a:endParaRPr lang="en-US"/>
          </a:p>
          <a:p>
            <a:r>
              <a:rPr lang="en-US" i="1"/>
              <a:t>Opcode</a:t>
            </a:r>
            <a:r>
              <a:rPr lang="en-US"/>
              <a:t> to </a:t>
            </a:r>
          </a:p>
          <a:p>
            <a:pPr lvl="1"/>
            <a:r>
              <a:rPr lang="en-US"/>
              <a:t>Move data, do arithmetic, control devices, change CPU context ..</a:t>
            </a:r>
          </a:p>
          <a:p>
            <a:r>
              <a:rPr lang="en-US" i="1"/>
              <a:t>Operands</a:t>
            </a:r>
          </a:p>
          <a:p>
            <a:pPr lvl="1"/>
            <a:r>
              <a:rPr lang="en-US"/>
              <a:t>Immediate value</a:t>
            </a:r>
          </a:p>
          <a:p>
            <a:pPr marL="457200" lvl="1" indent="0">
              <a:buNone/>
            </a:pPr>
            <a:r>
              <a:rPr lang="en-US"/>
              <a:t>	Integer (or float number) constants</a:t>
            </a:r>
          </a:p>
          <a:p>
            <a:pPr lvl="1"/>
            <a:endParaRPr lang="en-US"/>
          </a:p>
          <a:p>
            <a:pPr lvl="1"/>
            <a:r>
              <a:rPr lang="en-US"/>
              <a:t>Register</a:t>
            </a:r>
          </a:p>
          <a:p>
            <a:pPr lvl="2"/>
            <a:r>
              <a:rPr lang="en-US"/>
              <a:t>8 general purpose registers for 32-bit architecture </a:t>
            </a:r>
          </a:p>
          <a:p>
            <a:pPr lvl="2"/>
            <a:r>
              <a:rPr lang="en-US"/>
              <a:t>+8 for 64-bit architecture (r9 – r15)</a:t>
            </a:r>
          </a:p>
          <a:p>
            <a:pPr lvl="1"/>
            <a:r>
              <a:rPr lang="en-US"/>
              <a:t>Memory</a:t>
            </a:r>
          </a:p>
          <a:p>
            <a:pPr lvl="2"/>
            <a:r>
              <a:rPr lang="en-US"/>
              <a:t>Index, base, offset format</a:t>
            </a:r>
            <a:br>
              <a:rPr lang="en-US"/>
            </a:br>
            <a:endParaRPr lang="en-US"/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458FE-0D0B-4F40-8B46-AAECC757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8333B3-080F-F249-83C4-8B85FE4E1EC8}"/>
              </a:ext>
            </a:extLst>
          </p:cNvPr>
          <p:cNvSpPr/>
          <p:nvPr/>
        </p:nvSpPr>
        <p:spPr>
          <a:xfrm>
            <a:off x="3719970" y="1657581"/>
            <a:ext cx="1127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0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Opcode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6676E7-6C3B-BE45-9558-76740F617803}"/>
              </a:ext>
            </a:extLst>
          </p:cNvPr>
          <p:cNvSpPr/>
          <p:nvPr/>
        </p:nvSpPr>
        <p:spPr>
          <a:xfrm>
            <a:off x="5156564" y="1657581"/>
            <a:ext cx="14414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0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Operands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35853B-38E2-D246-B00C-4E8F59443916}"/>
              </a:ext>
            </a:extLst>
          </p:cNvPr>
          <p:cNvSpPr/>
          <p:nvPr/>
        </p:nvSpPr>
        <p:spPr>
          <a:xfrm>
            <a:off x="917920" y="5608295"/>
            <a:ext cx="7311679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+ 2 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edi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] + 0x1234 		# Intel syntax</a:t>
            </a:r>
            <a:b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0x1234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edi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 2)		# AT&amp;T  syntax</a:t>
            </a:r>
          </a:p>
        </p:txBody>
      </p:sp>
    </p:spTree>
    <p:extLst>
      <p:ext uri="{BB962C8B-B14F-4D97-AF65-F5344CB8AC3E}">
        <p14:creationId xmlns:p14="http://schemas.microsoft.com/office/powerpoint/2010/main" val="219650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C2E6-04E6-074C-A554-9862348E6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60" y="365125"/>
            <a:ext cx="4831882" cy="1325563"/>
          </a:xfrm>
        </p:spPr>
        <p:txBody>
          <a:bodyPr/>
          <a:lstStyle/>
          <a:p>
            <a:r>
              <a:rPr lang="en-US"/>
              <a:t>Intel Code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4A599-CDE6-3B46-B69A-390246D1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1DC99D-3F53-1745-8C06-DB0CDF626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580" y="0"/>
            <a:ext cx="750442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B93EB2-67AB-B741-B909-5F27D63021E2}"/>
              </a:ext>
            </a:extLst>
          </p:cNvPr>
          <p:cNvSpPr/>
          <p:nvPr/>
        </p:nvSpPr>
        <p:spPr>
          <a:xfrm>
            <a:off x="1198034" y="2303993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http://</a:t>
            </a:r>
            <a:r>
              <a:rPr lang="en-US" err="1"/>
              <a:t>www.jegerlehner.ch</a:t>
            </a:r>
            <a:r>
              <a:rPr lang="en-US"/>
              <a:t>/intel/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4D0AF-0BF1-F04D-AEEE-CF4861D3F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Linked in class schedule</a:t>
            </a:r>
          </a:p>
        </p:txBody>
      </p:sp>
    </p:spTree>
    <p:extLst>
      <p:ext uri="{BB962C8B-B14F-4D97-AF65-F5344CB8AC3E}">
        <p14:creationId xmlns:p14="http://schemas.microsoft.com/office/powerpoint/2010/main" val="1123271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642B7-17BB-FB45-A867-1B52DFFDA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91763"/>
          </a:xfrm>
        </p:spPr>
        <p:txBody>
          <a:bodyPr/>
          <a:lstStyle/>
          <a:p>
            <a:r>
              <a:rPr lang="en-US"/>
              <a:t>AT&amp;T vs. Intel Syntax Comparison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A0B1A-0C01-A54B-AC1D-CE30A96DF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98763"/>
            <a:ext cx="5157787" cy="399637"/>
          </a:xfrm>
        </p:spPr>
        <p:txBody>
          <a:bodyPr>
            <a:normAutofit lnSpcReduction="10000"/>
          </a:bodyPr>
          <a:lstStyle/>
          <a:p>
            <a:r>
              <a:rPr lang="en-US"/>
              <a:t>AT&amp;T/GNU Syntax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FC987-3C86-724E-AB3D-844F53A3A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36800"/>
            <a:ext cx="5157787" cy="4252863"/>
          </a:xfrm>
        </p:spPr>
        <p:txBody>
          <a:bodyPr>
            <a:normAutofit lnSpcReduction="10000"/>
          </a:bodyPr>
          <a:lstStyle/>
          <a:p>
            <a:r>
              <a:rPr lang="en-US" sz="2400"/>
              <a:t>[</a:t>
            </a:r>
            <a:r>
              <a:rPr lang="en-US" sz="2400">
                <a:solidFill>
                  <a:srgbClr val="000CFF"/>
                </a:solidFill>
              </a:rPr>
              <a:t>instruction</a:t>
            </a:r>
            <a:r>
              <a:rPr lang="en-US" sz="2400"/>
              <a:t>] [</a:t>
            </a:r>
            <a:r>
              <a:rPr lang="en-US" sz="2400">
                <a:solidFill>
                  <a:srgbClr val="FF0000"/>
                </a:solidFill>
              </a:rPr>
              <a:t>source</a:t>
            </a:r>
            <a:r>
              <a:rPr lang="en-US" sz="2400"/>
              <a:t>] [</a:t>
            </a:r>
            <a:r>
              <a:rPr lang="en-US" sz="2400">
                <a:solidFill>
                  <a:srgbClr val="7030A0"/>
                </a:solidFill>
              </a:rPr>
              <a:t>destination</a:t>
            </a:r>
            <a:r>
              <a:rPr lang="en-US" sz="2400"/>
              <a:t>]</a:t>
            </a:r>
          </a:p>
          <a:p>
            <a:pPr marL="0" indent="0">
              <a:buNone/>
            </a:pPr>
            <a:r>
              <a:rPr lang="en-US" sz="2400">
                <a:solidFill>
                  <a:srgbClr val="000CFF"/>
                </a:solidFill>
              </a:rPr>
              <a:t>	mov</a:t>
            </a:r>
            <a:r>
              <a:rPr lang="en-US" sz="2400"/>
              <a:t> </a:t>
            </a:r>
            <a:r>
              <a:rPr lang="en-US" sz="2400">
                <a:solidFill>
                  <a:srgbClr val="FF0000"/>
                </a:solidFill>
              </a:rPr>
              <a:t>%</a:t>
            </a:r>
            <a:r>
              <a:rPr lang="en-US" sz="2400" err="1">
                <a:solidFill>
                  <a:srgbClr val="FF0000"/>
                </a:solidFill>
              </a:rPr>
              <a:t>eax</a:t>
            </a:r>
            <a:r>
              <a:rPr lang="en-US" sz="2400"/>
              <a:t>, </a:t>
            </a:r>
            <a:r>
              <a:rPr lang="en-US" sz="2400">
                <a:solidFill>
                  <a:srgbClr val="7030A0"/>
                </a:solidFill>
              </a:rPr>
              <a:t>%</a:t>
            </a:r>
            <a:r>
              <a:rPr lang="en-US" sz="2400" err="1">
                <a:solidFill>
                  <a:srgbClr val="7030A0"/>
                </a:solidFill>
              </a:rPr>
              <a:t>ebx</a:t>
            </a:r>
            <a:endParaRPr lang="en-US" sz="2400">
              <a:solidFill>
                <a:srgbClr val="7030A0"/>
              </a:solidFill>
            </a:endParaRPr>
          </a:p>
          <a:p>
            <a:r>
              <a:rPr lang="en-US" sz="2400"/>
              <a:t>Registers (32 bit)</a:t>
            </a:r>
          </a:p>
          <a:p>
            <a:pPr marL="457200" lvl="1" indent="0">
              <a:buNone/>
            </a:pP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eax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ecx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edx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esi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 </a:t>
            </a:r>
            <a:r>
              <a:rPr lang="en-US" sz="2000">
                <a:sym typeface="Wingdings" pitchFamily="2" charset="2"/>
              </a:rPr>
              <a:t> prefixed with </a:t>
            </a:r>
            <a:r>
              <a:rPr lang="en-US" sz="2000" b="1">
                <a:sym typeface="Wingdings" pitchFamily="2" charset="2"/>
              </a:rPr>
              <a:t>‘</a:t>
            </a:r>
            <a:r>
              <a:rPr lang="en-US" sz="2000" b="1">
                <a:solidFill>
                  <a:srgbClr val="FF0000"/>
                </a:solidFill>
                <a:sym typeface="Wingdings" pitchFamily="2" charset="2"/>
              </a:rPr>
              <a:t>%</a:t>
            </a:r>
            <a:r>
              <a:rPr lang="en-US" sz="2000" b="1">
                <a:sym typeface="Wingdings" pitchFamily="2" charset="2"/>
              </a:rPr>
              <a:t>’</a:t>
            </a:r>
            <a:endParaRPr lang="en-US" sz="2000" b="1"/>
          </a:p>
          <a:p>
            <a:r>
              <a:rPr lang="en-US" sz="2400"/>
              <a:t>Immediate Values </a:t>
            </a:r>
          </a:p>
          <a:p>
            <a:pPr marL="457200" lvl="1" indent="0">
              <a:buNone/>
            </a:pPr>
            <a:r>
              <a:rPr lang="en-US" sz="1800" b="1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$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0x41424344  </a:t>
            </a:r>
            <a:r>
              <a:rPr lang="en-US" sz="2000">
                <a:sym typeface="Wingdings" pitchFamily="2" charset="2"/>
              </a:rPr>
              <a:t></a:t>
            </a:r>
            <a:r>
              <a:rPr lang="en-US" sz="2000"/>
              <a:t> prefixed with </a:t>
            </a:r>
            <a:r>
              <a:rPr lang="en-US" sz="2000" b="1"/>
              <a:t>‘</a:t>
            </a:r>
            <a:r>
              <a:rPr lang="en-US" sz="2000" b="1">
                <a:solidFill>
                  <a:srgbClr val="FF0000"/>
                </a:solidFill>
              </a:rPr>
              <a:t>$</a:t>
            </a:r>
            <a:r>
              <a:rPr lang="en-US" sz="2000" b="1"/>
              <a:t>’</a:t>
            </a:r>
          </a:p>
          <a:p>
            <a:endParaRPr lang="en-US" sz="2400"/>
          </a:p>
          <a:p>
            <a:r>
              <a:rPr lang="en-US" sz="2400"/>
              <a:t>Memory addressing</a:t>
            </a:r>
          </a:p>
          <a:p>
            <a:pPr marL="457200" lvl="1" indent="0">
              <a:buNone/>
            </a:pP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0x1234 (%</a:t>
            </a:r>
            <a:r>
              <a:rPr lang="en-US" sz="2000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, %</a:t>
            </a:r>
            <a:r>
              <a:rPr lang="en-US" sz="2000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, 2)</a:t>
            </a:r>
            <a:br>
              <a:rPr lang="en-US" sz="2000"/>
            </a:br>
            <a:r>
              <a:rPr lang="en-US" sz="160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7F00FD-39B3-AB4D-8CF4-B8CE2D315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98763"/>
            <a:ext cx="5183188" cy="450037"/>
          </a:xfrm>
        </p:spPr>
        <p:txBody>
          <a:bodyPr>
            <a:normAutofit lnSpcReduction="10000"/>
          </a:bodyPr>
          <a:lstStyle/>
          <a:p>
            <a:r>
              <a:rPr lang="en-US"/>
              <a:t>Intel Syntax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658DF1-A41B-2849-ACA3-9CD066F784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36800"/>
            <a:ext cx="5183188" cy="4252863"/>
          </a:xfrm>
        </p:spPr>
        <p:txBody>
          <a:bodyPr>
            <a:normAutofit lnSpcReduction="10000"/>
          </a:bodyPr>
          <a:lstStyle/>
          <a:p>
            <a:r>
              <a:rPr lang="en-US" sz="2400"/>
              <a:t>[</a:t>
            </a:r>
            <a:r>
              <a:rPr lang="en-US" sz="2400">
                <a:solidFill>
                  <a:srgbClr val="000CFF"/>
                </a:solidFill>
              </a:rPr>
              <a:t>instruction</a:t>
            </a:r>
            <a:r>
              <a:rPr lang="en-US" sz="2400"/>
              <a:t>] [</a:t>
            </a:r>
            <a:r>
              <a:rPr lang="en-US" sz="2400">
                <a:solidFill>
                  <a:srgbClr val="7030A0"/>
                </a:solidFill>
              </a:rPr>
              <a:t>destination</a:t>
            </a:r>
            <a:r>
              <a:rPr lang="en-US" sz="2400"/>
              <a:t>] [</a:t>
            </a:r>
            <a:r>
              <a:rPr lang="en-US" sz="2400">
                <a:solidFill>
                  <a:srgbClr val="FF0000"/>
                </a:solidFill>
              </a:rPr>
              <a:t>source</a:t>
            </a:r>
            <a:r>
              <a:rPr lang="en-US" sz="2400"/>
              <a:t>] </a:t>
            </a:r>
          </a:p>
          <a:p>
            <a:pPr marL="457200" lvl="1" indent="0">
              <a:buNone/>
            </a:pPr>
            <a:r>
              <a:rPr lang="en-US" sz="2000">
                <a:solidFill>
                  <a:srgbClr val="000CFF"/>
                </a:solidFill>
              </a:rPr>
              <a:t>mov</a:t>
            </a:r>
            <a:r>
              <a:rPr lang="en-US" sz="2000"/>
              <a:t> </a:t>
            </a:r>
            <a:r>
              <a:rPr lang="en-US" sz="2000" err="1">
                <a:solidFill>
                  <a:srgbClr val="FF0000"/>
                </a:solidFill>
              </a:rPr>
              <a:t>eax</a:t>
            </a:r>
            <a:r>
              <a:rPr lang="en-US" sz="2000"/>
              <a:t>, </a:t>
            </a:r>
            <a:r>
              <a:rPr lang="en-US" sz="2000" err="1">
                <a:solidFill>
                  <a:srgbClr val="7030A0"/>
                </a:solidFill>
              </a:rPr>
              <a:t>ebx</a:t>
            </a:r>
            <a:endParaRPr lang="en-US" sz="2000"/>
          </a:p>
          <a:p>
            <a:r>
              <a:rPr lang="en-US" sz="2400"/>
              <a:t>Registers (32 bit)</a:t>
            </a:r>
          </a:p>
          <a:p>
            <a:pPr marL="457200" lvl="1" indent="0">
              <a:buNone/>
            </a:pP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eax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ecx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edx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esi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endParaRPr lang="en-US" sz="2400"/>
          </a:p>
          <a:p>
            <a:r>
              <a:rPr lang="en-US" sz="2400"/>
              <a:t>Immediate Values </a:t>
            </a:r>
          </a:p>
          <a:p>
            <a:pPr marL="457200" lvl="1" indent="0">
              <a:buNone/>
            </a:pP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0x41424344</a:t>
            </a:r>
            <a:endParaRPr lang="en-US" sz="2000" b="1"/>
          </a:p>
          <a:p>
            <a:endParaRPr lang="en-US" sz="2400"/>
          </a:p>
          <a:p>
            <a:r>
              <a:rPr lang="en-US" sz="2400"/>
              <a:t>Memory addressing</a:t>
            </a:r>
          </a:p>
          <a:p>
            <a:pPr marL="457200" lvl="1" indent="0">
              <a:buNone/>
            </a:pP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[</a:t>
            </a:r>
            <a:r>
              <a:rPr lang="en-US" sz="2000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 + 2 </a:t>
            </a:r>
            <a:r>
              <a:rPr lang="en-US" sz="2000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] + 0x1234</a:t>
            </a:r>
            <a:endParaRPr lang="en-US" sz="2000"/>
          </a:p>
          <a:p>
            <a:pPr marL="457200" lvl="1" indent="0">
              <a:buNone/>
            </a:pPr>
            <a:endParaRPr lang="en-US" sz="2000"/>
          </a:p>
          <a:p>
            <a:pPr marL="457200" lvl="1" indent="0">
              <a:buNone/>
            </a:pPr>
            <a:r>
              <a:rPr lang="en-US" sz="2000"/>
              <a:t> </a:t>
            </a:r>
            <a:endParaRPr lang="en-US" sz="2000">
              <a:latin typeface="Fira Code" panose="020B0809050000020004" pitchFamily="49" charset="0"/>
              <a:ea typeface="Fira Code" panose="020B0809050000020004" pitchFamily="49" charset="0"/>
            </a:endParaRPr>
          </a:p>
          <a:p>
            <a:endParaRPr lang="en-US" sz="240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04FDC3-A8EC-B24A-ACF1-A198376267D2}"/>
              </a:ext>
            </a:extLst>
          </p:cNvPr>
          <p:cNvCxnSpPr>
            <a:cxnSpLocks/>
          </p:cNvCxnSpPr>
          <p:nvPr/>
        </p:nvCxnSpPr>
        <p:spPr>
          <a:xfrm flipH="1">
            <a:off x="2937605" y="2378382"/>
            <a:ext cx="518400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Left Arrow 11">
            <a:extLst>
              <a:ext uri="{FF2B5EF4-FFF2-40B4-BE49-F238E27FC236}">
                <a16:creationId xmlns:a16="http://schemas.microsoft.com/office/drawing/2014/main" id="{DE39E5CF-8E77-8747-B110-5E26BF279A9D}"/>
              </a:ext>
            </a:extLst>
          </p:cNvPr>
          <p:cNvSpPr/>
          <p:nvPr/>
        </p:nvSpPr>
        <p:spPr>
          <a:xfrm>
            <a:off x="3456005" y="1792800"/>
            <a:ext cx="770400" cy="144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5A4FD1A6-4362-EE4E-BEA3-BF0F3B343FC1}"/>
              </a:ext>
            </a:extLst>
          </p:cNvPr>
          <p:cNvSpPr/>
          <p:nvPr/>
        </p:nvSpPr>
        <p:spPr>
          <a:xfrm rot="10800000">
            <a:off x="9329175" y="1826841"/>
            <a:ext cx="770400" cy="144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A0C140C-F269-1542-A0FB-FACF06681273}"/>
              </a:ext>
            </a:extLst>
          </p:cNvPr>
          <p:cNvCxnSpPr>
            <a:cxnSpLocks/>
          </p:cNvCxnSpPr>
          <p:nvPr/>
        </p:nvCxnSpPr>
        <p:spPr>
          <a:xfrm>
            <a:off x="7460987" y="2322352"/>
            <a:ext cx="472777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7150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15C4-39AF-5241-86C7-8821DC00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 Syntax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754E2-F4FF-2C44-A4E0-9D3374606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If you wish to use Intel syntax, see this.</a:t>
            </a:r>
          </a:p>
          <a:p>
            <a:pPr lvl="1"/>
            <a:r>
              <a:rPr lang="en-US">
                <a:hlinkClick r:id="rId2"/>
              </a:rPr>
              <a:t>https://imada.sdu.dk/Employees/kslarsen-bak/Courses/dm18-2007-spring/Litteratur/IntelnATT.htm</a:t>
            </a:r>
            <a:endParaRPr lang="en-US"/>
          </a:p>
          <a:p>
            <a:r>
              <a:rPr lang="en-US"/>
              <a:t>In gdb: set disassembly-flavor intel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E7DBB-90C5-7246-91DE-471F4AA3A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250" y="3594644"/>
            <a:ext cx="8269909" cy="27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42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0285A-B9E8-4847-A62F-095D5276C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745"/>
            <a:ext cx="10515600" cy="1089275"/>
          </a:xfrm>
        </p:spPr>
        <p:txBody>
          <a:bodyPr/>
          <a:lstStyle/>
          <a:p>
            <a:r>
              <a:rPr lang="en-US"/>
              <a:t>Intel IA32 Registers (i386, 32-bit)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E9B4F-ED5F-904B-A64A-E84E078CC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50" y="1648800"/>
            <a:ext cx="3568700" cy="4330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F429E-EFD9-BF4B-9DE6-A250D08B3B77}"/>
              </a:ext>
            </a:extLst>
          </p:cNvPr>
          <p:cNvSpPr txBox="1"/>
          <p:nvPr/>
        </p:nvSpPr>
        <p:spPr>
          <a:xfrm>
            <a:off x="4395033" y="1336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DA87D-D5EA-3947-92CB-0FBF923703AA}"/>
              </a:ext>
            </a:extLst>
          </p:cNvPr>
          <p:cNvSpPr txBox="1"/>
          <p:nvPr/>
        </p:nvSpPr>
        <p:spPr>
          <a:xfrm>
            <a:off x="3671483" y="1336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927D6-2688-4C49-8ECA-336506569419}"/>
              </a:ext>
            </a:extLst>
          </p:cNvPr>
          <p:cNvSpPr txBox="1"/>
          <p:nvPr/>
        </p:nvSpPr>
        <p:spPr>
          <a:xfrm>
            <a:off x="2892000" y="13360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7EB999-0218-D44B-AABF-DB22C94D04E4}"/>
              </a:ext>
            </a:extLst>
          </p:cNvPr>
          <p:cNvSpPr txBox="1"/>
          <p:nvPr/>
        </p:nvSpPr>
        <p:spPr>
          <a:xfrm>
            <a:off x="877929" y="13360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64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4A855-0CB9-254B-8891-09562E310A8C}"/>
              </a:ext>
            </a:extLst>
          </p:cNvPr>
          <p:cNvSpPr/>
          <p:nvPr/>
        </p:nvSpPr>
        <p:spPr>
          <a:xfrm>
            <a:off x="924435" y="1336020"/>
            <a:ext cx="1368471" cy="2991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048BE5-9C09-A341-9537-CA92858E8D33}"/>
              </a:ext>
            </a:extLst>
          </p:cNvPr>
          <p:cNvSpPr txBox="1"/>
          <p:nvPr/>
        </p:nvSpPr>
        <p:spPr>
          <a:xfrm>
            <a:off x="1964397" y="130774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32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954436-7FF4-9D4E-8DB2-B5D08AA2ADC7}"/>
              </a:ext>
            </a:extLst>
          </p:cNvPr>
          <p:cNvSpPr/>
          <p:nvPr/>
        </p:nvSpPr>
        <p:spPr>
          <a:xfrm>
            <a:off x="1107650" y="4312800"/>
            <a:ext cx="3449950" cy="1652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A2C40-1CF1-9C42-8A1F-7A203BE0C754}"/>
              </a:ext>
            </a:extLst>
          </p:cNvPr>
          <p:cNvSpPr txBox="1"/>
          <p:nvPr/>
        </p:nvSpPr>
        <p:spPr>
          <a:xfrm>
            <a:off x="1486839" y="5052775"/>
            <a:ext cx="336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General Purpose Registers (GPRs)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134F6F-5149-D44D-8604-09AF9D22C207}"/>
              </a:ext>
            </a:extLst>
          </p:cNvPr>
          <p:cNvSpPr txBox="1"/>
          <p:nvPr/>
        </p:nvSpPr>
        <p:spPr>
          <a:xfrm>
            <a:off x="6040800" y="1520686"/>
            <a:ext cx="60774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?</a:t>
            </a:r>
            <a:r>
              <a:rPr lang="en-US">
                <a:solidFill>
                  <a:srgbClr val="000CFF"/>
                </a:solidFill>
              </a:rPr>
              <a:t>L</a:t>
            </a:r>
            <a:r>
              <a:rPr lang="en-US"/>
              <a:t>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lower 8 bits: 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%al, %bl, %cl, %dl,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sil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…</a:t>
            </a:r>
          </a:p>
          <a:p>
            <a:r>
              <a:rPr lang="en-US"/>
              <a:t>?</a:t>
            </a:r>
            <a:r>
              <a:rPr lang="en-US">
                <a:solidFill>
                  <a:srgbClr val="00FF0D"/>
                </a:solidFill>
              </a:rPr>
              <a:t>H</a:t>
            </a:r>
            <a:r>
              <a:rPr lang="en-US"/>
              <a:t>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higher 8 bits: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%ah,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bh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ch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, %dh</a:t>
            </a:r>
          </a:p>
          <a:p>
            <a:r>
              <a:rPr lang="en-US"/>
              <a:t>?X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lower 16 bits: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%ax, %bx, …, </a:t>
            </a:r>
            <a:r>
              <a:rPr lang="en-US"/>
              <a:t>80286</a:t>
            </a:r>
          </a:p>
          <a:p>
            <a:endParaRPr lang="en-US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?X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extended to 32 bits: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ebx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, …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/>
              <a:t>IA32</a:t>
            </a:r>
          </a:p>
          <a:p>
            <a:endParaRPr lang="en-US"/>
          </a:p>
          <a:p>
            <a:r>
              <a:rPr lang="en-US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?X, R9 ~ R15 </a:t>
            </a:r>
          </a:p>
          <a:p>
            <a:r>
              <a:rPr lang="en-US"/>
              <a:t>      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.. to 64 bits: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rbx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…, </a:t>
            </a:r>
            <a:r>
              <a:rPr lang="en-US"/>
              <a:t>AMD64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AA8025-750A-0549-878F-B353BDD18900}"/>
              </a:ext>
            </a:extLst>
          </p:cNvPr>
          <p:cNvSpPr/>
          <p:nvPr/>
        </p:nvSpPr>
        <p:spPr>
          <a:xfrm>
            <a:off x="6035808" y="3124275"/>
            <a:ext cx="5568761" cy="1089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022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0285A-B9E8-4847-A62F-095D5276C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745"/>
            <a:ext cx="10515600" cy="1089275"/>
          </a:xfrm>
        </p:spPr>
        <p:txBody>
          <a:bodyPr/>
          <a:lstStyle/>
          <a:p>
            <a:r>
              <a:rPr lang="en-US"/>
              <a:t>Intel AMD64 Registers (x86_64, 64-bit)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E9B4F-ED5F-904B-A64A-E84E078CC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50" y="1648800"/>
            <a:ext cx="3568700" cy="4330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F429E-EFD9-BF4B-9DE6-A250D08B3B77}"/>
              </a:ext>
            </a:extLst>
          </p:cNvPr>
          <p:cNvSpPr txBox="1"/>
          <p:nvPr/>
        </p:nvSpPr>
        <p:spPr>
          <a:xfrm>
            <a:off x="4395033" y="1336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DA87D-D5EA-3947-92CB-0FBF923703AA}"/>
              </a:ext>
            </a:extLst>
          </p:cNvPr>
          <p:cNvSpPr txBox="1"/>
          <p:nvPr/>
        </p:nvSpPr>
        <p:spPr>
          <a:xfrm>
            <a:off x="3671483" y="1336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927D6-2688-4C49-8ECA-336506569419}"/>
              </a:ext>
            </a:extLst>
          </p:cNvPr>
          <p:cNvSpPr txBox="1"/>
          <p:nvPr/>
        </p:nvSpPr>
        <p:spPr>
          <a:xfrm>
            <a:off x="2892000" y="13360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7EB999-0218-D44B-AABF-DB22C94D04E4}"/>
              </a:ext>
            </a:extLst>
          </p:cNvPr>
          <p:cNvSpPr txBox="1"/>
          <p:nvPr/>
        </p:nvSpPr>
        <p:spPr>
          <a:xfrm>
            <a:off x="877929" y="13360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64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048BE5-9C09-A341-9537-CA92858E8D33}"/>
              </a:ext>
            </a:extLst>
          </p:cNvPr>
          <p:cNvSpPr txBox="1"/>
          <p:nvPr/>
        </p:nvSpPr>
        <p:spPr>
          <a:xfrm>
            <a:off x="1964397" y="130774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32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954436-7FF4-9D4E-8DB2-B5D08AA2ADC7}"/>
              </a:ext>
            </a:extLst>
          </p:cNvPr>
          <p:cNvSpPr/>
          <p:nvPr/>
        </p:nvSpPr>
        <p:spPr>
          <a:xfrm>
            <a:off x="2304000" y="1648800"/>
            <a:ext cx="2239200" cy="26784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A2C40-1CF1-9C42-8A1F-7A203BE0C754}"/>
              </a:ext>
            </a:extLst>
          </p:cNvPr>
          <p:cNvSpPr txBox="1"/>
          <p:nvPr/>
        </p:nvSpPr>
        <p:spPr>
          <a:xfrm>
            <a:off x="1479639" y="5979500"/>
            <a:ext cx="269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General Purpose Registers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134F6F-5149-D44D-8604-09AF9D22C207}"/>
              </a:ext>
            </a:extLst>
          </p:cNvPr>
          <p:cNvSpPr txBox="1"/>
          <p:nvPr/>
        </p:nvSpPr>
        <p:spPr>
          <a:xfrm>
            <a:off x="6040800" y="1520686"/>
            <a:ext cx="60774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?</a:t>
            </a:r>
            <a:r>
              <a:rPr lang="en-US">
                <a:solidFill>
                  <a:srgbClr val="000CFF"/>
                </a:solidFill>
              </a:rPr>
              <a:t>L</a:t>
            </a:r>
            <a:r>
              <a:rPr lang="en-US"/>
              <a:t>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lower 8 bits: 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%al, %bl, %cl, %dl,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sil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…</a:t>
            </a:r>
          </a:p>
          <a:p>
            <a:r>
              <a:rPr lang="en-US"/>
              <a:t>?</a:t>
            </a:r>
            <a:r>
              <a:rPr lang="en-US">
                <a:solidFill>
                  <a:srgbClr val="00FF0D"/>
                </a:solidFill>
              </a:rPr>
              <a:t>H</a:t>
            </a:r>
            <a:r>
              <a:rPr lang="en-US"/>
              <a:t>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higher 8 bits: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%ah,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bh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ch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, %dh</a:t>
            </a:r>
          </a:p>
          <a:p>
            <a:r>
              <a:rPr lang="en-US"/>
              <a:t>?X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lower 16 bits: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%ax, %bx, …, </a:t>
            </a:r>
            <a:r>
              <a:rPr lang="en-US"/>
              <a:t>80286</a:t>
            </a:r>
          </a:p>
          <a:p>
            <a:endParaRPr lang="en-US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?X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extended to 32 bits: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ebx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, …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/>
              <a:t>IA32</a:t>
            </a:r>
          </a:p>
          <a:p>
            <a:endParaRPr lang="en-US"/>
          </a:p>
          <a:p>
            <a:r>
              <a:rPr lang="en-US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?X, R9 ~ R15 </a:t>
            </a:r>
          </a:p>
          <a:p>
            <a:r>
              <a:rPr lang="en-US"/>
              <a:t>      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.. to 64 bits: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rbx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…, </a:t>
            </a:r>
            <a:r>
              <a:rPr lang="en-US"/>
              <a:t>AMD64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AA8025-750A-0549-878F-B353BDD18900}"/>
              </a:ext>
            </a:extLst>
          </p:cNvPr>
          <p:cNvSpPr/>
          <p:nvPr/>
        </p:nvSpPr>
        <p:spPr>
          <a:xfrm>
            <a:off x="6061169" y="1336020"/>
            <a:ext cx="5581231" cy="160878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A061D3B-3C66-0E06-E343-8A5CF2CAE815}"/>
                  </a:ext>
                </a:extLst>
              </p14:cNvPr>
              <p14:cNvContentPartPr/>
              <p14:nvPr/>
            </p14:nvContentPartPr>
            <p14:xfrm>
              <a:off x="1414080" y="1829160"/>
              <a:ext cx="3137400" cy="207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A061D3B-3C66-0E06-E343-8A5CF2CAE8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8240" y="1765800"/>
                <a:ext cx="3168720" cy="33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1193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6D395-FCA1-3C4F-84BB-D0538CDAE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4173"/>
          </a:xfrm>
        </p:spPr>
        <p:txBody>
          <a:bodyPr/>
          <a:lstStyle/>
          <a:p>
            <a:r>
              <a:rPr lang="en-US"/>
              <a:t>Intel Architecture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52F7C-2E98-B24E-A02D-28F11B1AB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8868"/>
            <a:ext cx="10515600" cy="4790328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Intel 8086 (1978), 16-bit processor</a:t>
            </a:r>
          </a:p>
          <a:p>
            <a:pPr lvl="1"/>
            <a:r>
              <a:rPr lang="en-US"/>
              <a:t>Register width is 16-bit: </a:t>
            </a:r>
            <a:br>
              <a:rPr lang="en-US"/>
            </a:b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%ax, %bx, %cx, %dx,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%di, %bp,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ip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8-bit addressable: </a:t>
            </a: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 %a</a:t>
            </a:r>
            <a:r>
              <a:rPr lang="en-US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%a</a:t>
            </a:r>
            <a:r>
              <a:rPr lang="en-US">
                <a:solidFill>
                  <a:srgbClr val="000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US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%b</a:t>
            </a:r>
            <a:r>
              <a:rPr lang="en-US">
                <a:solidFill>
                  <a:srgbClr val="000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… , </a:t>
            </a:r>
            <a:r>
              <a:rPr lang="en-US" strike="sngStrike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strike="sngStrike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US" strike="sngStrike" err="1">
                <a:solidFill>
                  <a:srgbClr val="000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</a:t>
            </a:r>
            <a:r>
              <a:rPr lang="en-US" strike="sngStrike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strike="sngStrike" err="1">
                <a:latin typeface="Consolas" panose="020B0609020204030204" pitchFamily="49" charset="0"/>
                <a:cs typeface="Consolas" panose="020B0609020204030204" pitchFamily="49" charset="0"/>
              </a:rPr>
              <a:t>di</a:t>
            </a:r>
            <a:r>
              <a:rPr lang="en-US" strike="sngStrike" err="1">
                <a:solidFill>
                  <a:srgbClr val="000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</a:t>
            </a:r>
            <a:endParaRPr lang="en-US"/>
          </a:p>
          <a:p>
            <a:r>
              <a:rPr lang="en-US"/>
              <a:t>Intel 80386 (1985), 32-bit processor</a:t>
            </a:r>
          </a:p>
          <a:p>
            <a:pPr marL="457200" lvl="1" indent="0">
              <a:buNone/>
            </a:pP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bx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cx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dx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di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ip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/>
          </a:p>
          <a:p>
            <a:r>
              <a:rPr lang="en-US"/>
              <a:t>Intel Pentium 4 64-bit (Prescott, 2004)</a:t>
            </a:r>
          </a:p>
          <a:p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bx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cx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dx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di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ip</a:t>
            </a: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b="1">
                <a:latin typeface="Consolas" panose="020B0609020204030204" pitchFamily="49" charset="0"/>
                <a:cs typeface="Consolas" panose="020B0609020204030204" pitchFamily="49" charset="0"/>
              </a:rPr>
              <a:t>%r8 -- %r15 </a:t>
            </a: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64A58-9308-A045-99E4-A5A35E254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864" y="434695"/>
            <a:ext cx="3032579" cy="368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092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BF7F-3909-1445-AD7D-A632B057D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 Register (EFLAGS Register)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C59FA-AB50-5347-9F3B-B9A06467D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67624"/>
            <a:ext cx="11353800" cy="989238"/>
          </a:xfrm>
        </p:spPr>
        <p:txBody>
          <a:bodyPr>
            <a:normAutofit/>
          </a:bodyPr>
          <a:lstStyle/>
          <a:p>
            <a:r>
              <a:rPr lang="en-US"/>
              <a:t>32-bit (4 bytes) storage to store the execution result of the previous instruction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F6A24-ED4C-9F42-B2DF-89FCF4EA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6EA3FC-DBF6-3C4E-B9AB-69B517B3C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006" y="1419412"/>
            <a:ext cx="9372600" cy="17272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465662D-CB82-F544-A2A8-3575ACCC5754}"/>
              </a:ext>
            </a:extLst>
          </p:cNvPr>
          <p:cNvGraphicFramePr>
            <a:graphicFrameLocks noGrp="1"/>
          </p:cNvGraphicFramePr>
          <p:nvPr/>
        </p:nvGraphicFramePr>
        <p:xfrm>
          <a:off x="988358" y="4256862"/>
          <a:ext cx="10018059" cy="212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02673">
                  <a:extLst>
                    <a:ext uri="{9D8B030D-6E8A-4147-A177-3AD203B41FA5}">
                      <a16:colId xmlns:a16="http://schemas.microsoft.com/office/drawing/2014/main" val="1993103856"/>
                    </a:ext>
                  </a:extLst>
                </a:gridCol>
                <a:gridCol w="7815386">
                  <a:extLst>
                    <a:ext uri="{9D8B030D-6E8A-4147-A177-3AD203B41FA5}">
                      <a16:colId xmlns:a16="http://schemas.microsoft.com/office/drawing/2014/main" val="25600720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ZF (Zero Flag)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The result of an arithmetic operation is “Zero”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207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SF (Sign Flag)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Or Negative Flag, the result of an arithmetic operation is “Negative” (The most significant bit is set)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366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OF (Overflow Flag)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The result would not fit in the number of bits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65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CF (Carry Flag)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The result has arithmetic carry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415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PF (Parity Flag)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The numbers of set bits is odd or even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176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3823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A70B3-3175-D14E-8BBA-3DF061EA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0" y="98725"/>
            <a:ext cx="3517800" cy="1103675"/>
          </a:xfrm>
        </p:spPr>
        <p:txBody>
          <a:bodyPr>
            <a:normAutofit/>
          </a:bodyPr>
          <a:lstStyle/>
          <a:p>
            <a:r>
              <a:rPr lang="en-US"/>
              <a:t>GDB (</a:t>
            </a:r>
            <a:r>
              <a:rPr lang="en-US" err="1"/>
              <a:t>pwndbg</a:t>
            </a:r>
            <a:r>
              <a:rPr lang="en-US"/>
              <a:t>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6FF1A-C55D-964B-A17E-804129A6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F583D-8D27-2D4D-937C-B913E2A85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400" y="22076"/>
            <a:ext cx="6083168" cy="6699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5F769-800C-DA41-9272-C17E69FB6446}"/>
              </a:ext>
            </a:extLst>
          </p:cNvPr>
          <p:cNvSpPr txBox="1"/>
          <p:nvPr/>
        </p:nvSpPr>
        <p:spPr>
          <a:xfrm>
            <a:off x="245327" y="1202400"/>
            <a:ext cx="3138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Recommended for the class,</a:t>
            </a:r>
            <a:br>
              <a:rPr lang="en-US" sz="2000"/>
            </a:br>
            <a:r>
              <a:rPr lang="en-US" sz="2000"/>
              <a:t> but will up to you</a:t>
            </a:r>
          </a:p>
        </p:txBody>
      </p:sp>
    </p:spTree>
    <p:extLst>
      <p:ext uri="{BB962C8B-B14F-4D97-AF65-F5344CB8AC3E}">
        <p14:creationId xmlns:p14="http://schemas.microsoft.com/office/powerpoint/2010/main" val="3627823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21E67-C4B6-647C-6778-5CBFC26C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 Lab Settings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0E1C3-E661-A97D-F1D6-DF9BC217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Classroom, education, homework, laptop, office, student, working icon - Download on Iconfinder">
            <a:extLst>
              <a:ext uri="{FF2B5EF4-FFF2-40B4-BE49-F238E27FC236}">
                <a16:creationId xmlns:a16="http://schemas.microsoft.com/office/drawing/2014/main" id="{97773F54-F9DB-375B-DB4D-C9B682337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10" y="1826325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lassroom, education, homework, laptop, office, student, working icon - Download on Iconfinder">
            <a:extLst>
              <a:ext uri="{FF2B5EF4-FFF2-40B4-BE49-F238E27FC236}">
                <a16:creationId xmlns:a16="http://schemas.microsoft.com/office/drawing/2014/main" id="{487EAA31-F67D-895B-1D22-4C58FD8A1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09" y="3287525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lassroom, education, homework, laptop, office, student, working icon - Download on Iconfinder">
            <a:extLst>
              <a:ext uri="{FF2B5EF4-FFF2-40B4-BE49-F238E27FC236}">
                <a16:creationId xmlns:a16="http://schemas.microsoft.com/office/drawing/2014/main" id="{C203A949-2B25-967A-8ADF-E0C176AA8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09" y="482895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, microsoft, pc, windows, windows 10 icon - Free download">
            <a:extLst>
              <a:ext uri="{FF2B5EF4-FFF2-40B4-BE49-F238E27FC236}">
                <a16:creationId xmlns:a16="http://schemas.microsoft.com/office/drawing/2014/main" id="{4E1523E3-0863-F8CB-54C1-58CEF708B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49" y="1946312"/>
            <a:ext cx="1271772" cy="127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ogo, microsoft, pc, windows, windows 10 icon - Free download">
            <a:extLst>
              <a:ext uri="{FF2B5EF4-FFF2-40B4-BE49-F238E27FC236}">
                <a16:creationId xmlns:a16="http://schemas.microsoft.com/office/drawing/2014/main" id="{94CDDBAC-F933-927B-D929-0186EB048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49" y="3515445"/>
            <a:ext cx="1271772" cy="127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ogo, microsoft, pc, windows, windows 10 icon - Free download">
            <a:extLst>
              <a:ext uri="{FF2B5EF4-FFF2-40B4-BE49-F238E27FC236}">
                <a16:creationId xmlns:a16="http://schemas.microsoft.com/office/drawing/2014/main" id="{202A1127-6D2A-9E87-6F58-F80DB541A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49" y="5084578"/>
            <a:ext cx="1271772" cy="127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puter, desktop, imac, monitor, windows icon - Download on Iconfinder">
            <a:extLst>
              <a:ext uri="{FF2B5EF4-FFF2-40B4-BE49-F238E27FC236}">
                <a16:creationId xmlns:a16="http://schemas.microsoft.com/office/drawing/2014/main" id="{60C03117-753E-5682-5AF0-A09A4736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316" y="2911955"/>
            <a:ext cx="2129465" cy="212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and, brands, linux, logo, logos icon - Free download">
            <a:extLst>
              <a:ext uri="{FF2B5EF4-FFF2-40B4-BE49-F238E27FC236}">
                <a16:creationId xmlns:a16="http://schemas.microsoft.com/office/drawing/2014/main" id="{E014C81C-63F8-4500-411F-71EC94A34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256" y="3298268"/>
            <a:ext cx="1044944" cy="104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4F2AC2-1374-9B43-FD33-78092C81189B}"/>
              </a:ext>
            </a:extLst>
          </p:cNvPr>
          <p:cNvSpPr txBox="1"/>
          <p:nvPr/>
        </p:nvSpPr>
        <p:spPr>
          <a:xfrm>
            <a:off x="8937256" y="2600060"/>
            <a:ext cx="926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CTF-VM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CD9A90-7828-6028-B182-840A7A766B7C}"/>
              </a:ext>
            </a:extLst>
          </p:cNvPr>
          <p:cNvCxnSpPr/>
          <p:nvPr/>
        </p:nvCxnSpPr>
        <p:spPr>
          <a:xfrm>
            <a:off x="3494567" y="2600060"/>
            <a:ext cx="117667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AE60D1-0C5D-C3E6-084F-D26075258E11}"/>
              </a:ext>
            </a:extLst>
          </p:cNvPr>
          <p:cNvCxnSpPr/>
          <p:nvPr/>
        </p:nvCxnSpPr>
        <p:spPr>
          <a:xfrm>
            <a:off x="3494567" y="4099251"/>
            <a:ext cx="117667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8E56B8-BF2F-FBAE-2483-E0A909C6F84B}"/>
              </a:ext>
            </a:extLst>
          </p:cNvPr>
          <p:cNvCxnSpPr/>
          <p:nvPr/>
        </p:nvCxnSpPr>
        <p:spPr>
          <a:xfrm>
            <a:off x="3413051" y="5761474"/>
            <a:ext cx="117667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38BC00-ABD0-1DCC-29CB-236D6E6F5E80}"/>
              </a:ext>
            </a:extLst>
          </p:cNvPr>
          <p:cNvCxnSpPr>
            <a:cxnSpLocks/>
          </p:cNvCxnSpPr>
          <p:nvPr/>
        </p:nvCxnSpPr>
        <p:spPr>
          <a:xfrm flipV="1">
            <a:off x="6478772" y="4423144"/>
            <a:ext cx="1637414" cy="13050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B0A2BF-DCF2-3BC8-F513-32DF96D4E5C7}"/>
              </a:ext>
            </a:extLst>
          </p:cNvPr>
          <p:cNvCxnSpPr>
            <a:cxnSpLocks/>
          </p:cNvCxnSpPr>
          <p:nvPr/>
        </p:nvCxnSpPr>
        <p:spPr>
          <a:xfrm>
            <a:off x="6474932" y="3981074"/>
            <a:ext cx="164125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D07AE2-BDB2-7C7C-F5B4-AC9AF92B4E0F}"/>
              </a:ext>
            </a:extLst>
          </p:cNvPr>
          <p:cNvCxnSpPr>
            <a:cxnSpLocks/>
          </p:cNvCxnSpPr>
          <p:nvPr/>
        </p:nvCxnSpPr>
        <p:spPr>
          <a:xfrm>
            <a:off x="6386327" y="2600060"/>
            <a:ext cx="1729859" cy="10220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F5DAAD3-F022-9BFB-53BF-49F0A1A7FA2A}"/>
              </a:ext>
            </a:extLst>
          </p:cNvPr>
          <p:cNvSpPr txBox="1"/>
          <p:nvPr/>
        </p:nvSpPr>
        <p:spPr>
          <a:xfrm>
            <a:off x="3457494" y="2256935"/>
            <a:ext cx="11368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Remote Desktop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A8491B-E52A-AEB1-9E95-C9B35FCFE8D5}"/>
              </a:ext>
            </a:extLst>
          </p:cNvPr>
          <p:cNvSpPr txBox="1"/>
          <p:nvPr/>
        </p:nvSpPr>
        <p:spPr>
          <a:xfrm>
            <a:off x="3459343" y="3721456"/>
            <a:ext cx="11368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Remote Desktop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882C3A-39CC-81C3-3D54-5BA09E8059C3}"/>
              </a:ext>
            </a:extLst>
          </p:cNvPr>
          <p:cNvSpPr txBox="1"/>
          <p:nvPr/>
        </p:nvSpPr>
        <p:spPr>
          <a:xfrm>
            <a:off x="3457494" y="5383678"/>
            <a:ext cx="11368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Remote Desktop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ED5AAA-D07E-F1EF-F2FA-224F8ABF0803}"/>
              </a:ext>
            </a:extLst>
          </p:cNvPr>
          <p:cNvSpPr txBox="1"/>
          <p:nvPr/>
        </p:nvSpPr>
        <p:spPr>
          <a:xfrm>
            <a:off x="7087191" y="2705076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err="1"/>
              <a:t>ssh</a:t>
            </a:r>
            <a:endParaRPr lang="en-US" sz="11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7B7E6-38E1-9566-D476-9F67AE260346}"/>
              </a:ext>
            </a:extLst>
          </p:cNvPr>
          <p:cNvSpPr txBox="1"/>
          <p:nvPr/>
        </p:nvSpPr>
        <p:spPr>
          <a:xfrm>
            <a:off x="7111855" y="3712387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err="1"/>
              <a:t>ssh</a:t>
            </a:r>
            <a:endParaRPr lang="en-US" sz="11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0392EF-6AD6-735F-A0D9-CB9789021CBF}"/>
              </a:ext>
            </a:extLst>
          </p:cNvPr>
          <p:cNvSpPr txBox="1"/>
          <p:nvPr/>
        </p:nvSpPr>
        <p:spPr>
          <a:xfrm>
            <a:off x="7174174" y="4613088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err="1"/>
              <a:t>ssh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2196545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3B847-1BC5-694A-A068-69ECBAC37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200" y="129345"/>
            <a:ext cx="6846600" cy="985655"/>
          </a:xfrm>
        </p:spPr>
        <p:txBody>
          <a:bodyPr/>
          <a:lstStyle/>
          <a:p>
            <a:r>
              <a:rPr lang="en-US"/>
              <a:t>Intel Memory Referencing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6C7B1-609C-D743-9E7A-E1F0772C8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50</a:t>
            </a:fld>
            <a:endParaRPr lang="en-US"/>
          </a:p>
        </p:txBody>
      </p:sp>
      <p:sp>
        <p:nvSpPr>
          <p:cNvPr id="5" name="AutoShape 2" descr="{\displaystyle {\begin{matrix}{\mathtt {CS}}:\\{\mathtt {DS}}:\\{\mathtt {SS}}:\\{\mathtt {ES}}:\\{\mathtt {FS}}:\\{\mathtt {GS}}:\end{matrix}}\ \ {\begin{bmatrix}{\mathtt {EAX}}\\{\mathtt {EBX}}\\{\mathtt {ECX}}\\{\mathtt {EDX}}\\{\mathtt {ESP}}\\{\mathtt {EBP}}\\{\mathtt {ESI}}\\{\mathtt {EDI}}\end{bmatrix}}+{\begin{pmatrix}\\{\begin{bmatrix}{\mathtt {EAX}}\\{\mathtt {EBX}}\\{\mathtt {ECX}}\\{\mathtt {EDX}}\\{\mathtt {EBP}}\\{\mathtt {ESI}}\\{\mathtt {EDI}}\end{bmatrix}}*{\begin{bmatrix}1\\2\\4\\8\end{bmatrix}}\\\\\end{pmatrix}}+{\rm {displacement}}}">
            <a:extLst>
              <a:ext uri="{FF2B5EF4-FFF2-40B4-BE49-F238E27FC236}">
                <a16:creationId xmlns:a16="http://schemas.microsoft.com/office/drawing/2014/main" id="{F953A0F8-41C2-4D42-AD44-B59F191D17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069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{\displaystyle {\begin{matrix}{\mathtt {CS}}:\\{\mathtt {DS}}:\\{\mathtt {SS}}:\\{\mathtt {ES}}:\\{\mathtt {FS}}:\\{\mathtt {GS}}:\end{matrix}}\ \ {\begin{bmatrix}{\mathtt {EAX}}\\{\mathtt {EBX}}\\{\mathtt {ECX}}\\{\mathtt {EDX}}\\{\mathtt {ESP}}\\{\mathtt {EBP}}\\{\mathtt {ESI}}\\{\mathtt {EDI}}\end{bmatrix}}+{\begin{pmatrix}\\{\begin{bmatrix}{\mathtt {EAX}}\\{\mathtt {EBX}}\\{\mathtt {ECX}}\\{\mathtt {EDX}}\\{\mathtt {EBP}}\\{\mathtt {ESI}}\\{\mathtt {EDI}}\end{bmatrix}}*{\begin{bmatrix}1\\2\\4\\8\end{bmatrix}}\\\\\end{pmatrix}}+{\rm {displacement}}}">
            <a:extLst>
              <a:ext uri="{FF2B5EF4-FFF2-40B4-BE49-F238E27FC236}">
                <a16:creationId xmlns:a16="http://schemas.microsoft.com/office/drawing/2014/main" id="{D1C3C1BE-3FA6-C14C-B778-8E2BEA5A94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8593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6FCF34-7374-A249-9F6D-24AC51E6D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92" y="2697141"/>
            <a:ext cx="5240408" cy="2933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2D96E3-59AD-CF40-99AD-81E075954BD8}"/>
              </a:ext>
            </a:extLst>
          </p:cNvPr>
          <p:cNvSpPr txBox="1"/>
          <p:nvPr/>
        </p:nvSpPr>
        <p:spPr>
          <a:xfrm>
            <a:off x="1520977" y="5957762"/>
            <a:ext cx="252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IA32 Memory addressing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4BE832-3B58-5A41-B600-3DB4B6B082D7}"/>
              </a:ext>
            </a:extLst>
          </p:cNvPr>
          <p:cNvSpPr txBox="1"/>
          <p:nvPr/>
        </p:nvSpPr>
        <p:spPr>
          <a:xfrm>
            <a:off x="342598" y="2034604"/>
            <a:ext cx="1025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Segment</a:t>
            </a:r>
            <a:br>
              <a:rPr lang="en-US"/>
            </a:br>
            <a:r>
              <a:rPr lang="en-US"/>
              <a:t>Registers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C564F3-495F-4746-8962-7B0E26DB504A}"/>
              </a:ext>
            </a:extLst>
          </p:cNvPr>
          <p:cNvSpPr txBox="1"/>
          <p:nvPr/>
        </p:nvSpPr>
        <p:spPr>
          <a:xfrm>
            <a:off x="1434577" y="2305650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A9899B-D2CD-5D4A-A20B-4CA0BE762809}"/>
              </a:ext>
            </a:extLst>
          </p:cNvPr>
          <p:cNvSpPr txBox="1"/>
          <p:nvPr/>
        </p:nvSpPr>
        <p:spPr>
          <a:xfrm>
            <a:off x="2698132" y="2564182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Index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BD99AC-EE2A-BF49-97D2-0797EC755126}"/>
              </a:ext>
            </a:extLst>
          </p:cNvPr>
          <p:cNvSpPr txBox="1"/>
          <p:nvPr/>
        </p:nvSpPr>
        <p:spPr>
          <a:xfrm>
            <a:off x="4724431" y="3974997"/>
            <a:ext cx="2152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latin typeface="Fira Code" panose="020B0809050000020004" pitchFamily="49" charset="0"/>
                <a:ea typeface="Fira Code" panose="020B0809050000020004" pitchFamily="49" charset="0"/>
              </a:rPr>
              <a:t>Displacement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B1C64FC-8861-D342-875B-9AB69687C257}"/>
              </a:ext>
            </a:extLst>
          </p:cNvPr>
          <p:cNvSpPr/>
          <p:nvPr/>
        </p:nvSpPr>
        <p:spPr>
          <a:xfrm>
            <a:off x="155044" y="2087541"/>
            <a:ext cx="1259385" cy="3680512"/>
          </a:xfrm>
          <a:prstGeom prst="round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B3A722F-C795-6649-9846-B602F6F52B6A}"/>
              </a:ext>
            </a:extLst>
          </p:cNvPr>
          <p:cNvSpPr/>
          <p:nvPr/>
        </p:nvSpPr>
        <p:spPr>
          <a:xfrm>
            <a:off x="1442811" y="2702535"/>
            <a:ext cx="747899" cy="28818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C42435D-21C8-5342-9FF9-19D690B57C1B}"/>
              </a:ext>
            </a:extLst>
          </p:cNvPr>
          <p:cNvSpPr/>
          <p:nvPr/>
        </p:nvSpPr>
        <p:spPr>
          <a:xfrm>
            <a:off x="2733110" y="2969906"/>
            <a:ext cx="747899" cy="237801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BC7FEF-D2FE-F74F-9D53-455FA237C9ED}"/>
              </a:ext>
            </a:extLst>
          </p:cNvPr>
          <p:cNvSpPr txBox="1"/>
          <p:nvPr/>
        </p:nvSpPr>
        <p:spPr>
          <a:xfrm>
            <a:off x="3576550" y="3129394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Scale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993397-F5FE-6D44-BD3D-6E14673349E8}"/>
              </a:ext>
            </a:extLst>
          </p:cNvPr>
          <p:cNvSpPr/>
          <p:nvPr/>
        </p:nvSpPr>
        <p:spPr>
          <a:xfrm>
            <a:off x="4394403" y="2372953"/>
            <a:ext cx="7876398" cy="985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70000"/>
              </a:lnSpc>
            </a:pP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[</a:t>
            </a:r>
            <a:r>
              <a:rPr lang="en-US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 + 2 </a:t>
            </a:r>
            <a:r>
              <a:rPr lang="en-US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] + 0x1234 	# Intel syntax</a:t>
            </a:r>
            <a:b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</a:b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0x1234 (%</a:t>
            </a:r>
            <a:r>
              <a:rPr lang="en-US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, %</a:t>
            </a:r>
            <a:r>
              <a:rPr lang="en-US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, 2)	# AT&amp;T  syntax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F2EDFF-7FDC-C046-A846-05B98622C696}"/>
              </a:ext>
            </a:extLst>
          </p:cNvPr>
          <p:cNvSpPr/>
          <p:nvPr/>
        </p:nvSpPr>
        <p:spPr>
          <a:xfrm>
            <a:off x="5257800" y="1442543"/>
            <a:ext cx="6096000" cy="830997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Memory address </a:t>
            </a:r>
            <a:r>
              <a:rPr lang="en-US" sz="2400"/>
              <a:t>:=</a:t>
            </a:r>
            <a:br>
              <a:rPr lang="en-US" sz="2400"/>
            </a:br>
            <a:r>
              <a:rPr lang="en-US" sz="2400"/>
              <a:t>	</a:t>
            </a:r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Base</a:t>
            </a:r>
            <a:r>
              <a:rPr lang="en-US" sz="2400"/>
              <a:t> + </a:t>
            </a:r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Index</a:t>
            </a:r>
            <a:r>
              <a:rPr lang="en-US" sz="2400"/>
              <a:t> * </a:t>
            </a:r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Scale</a:t>
            </a:r>
            <a:r>
              <a:rPr lang="en-US" sz="2400"/>
              <a:t> + </a:t>
            </a:r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Disp</a:t>
            </a:r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B10241BF-29B3-BD41-B595-8812FC736297}"/>
              </a:ext>
            </a:extLst>
          </p:cNvPr>
          <p:cNvSpPr/>
          <p:nvPr/>
        </p:nvSpPr>
        <p:spPr>
          <a:xfrm>
            <a:off x="838200" y="401039"/>
            <a:ext cx="3886231" cy="1194572"/>
          </a:xfrm>
          <a:prstGeom prst="wedgeRoundRectCallout">
            <a:avLst>
              <a:gd name="adj1" fmla="val -47657"/>
              <a:gd name="adj2" fmla="val 94078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u="sng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Segment registers</a:t>
            </a: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 are mostly obsolete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No longer used for address calculation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Special use cases (will learn)</a:t>
            </a:r>
          </a:p>
        </p:txBody>
      </p:sp>
    </p:spTree>
    <p:extLst>
      <p:ext uri="{BB962C8B-B14F-4D97-AF65-F5344CB8AC3E}">
        <p14:creationId xmlns:p14="http://schemas.microsoft.com/office/powerpoint/2010/main" val="12242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3D2BD-CC62-FA40-8871-2A5880E0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 Instruction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A0038-A86E-5849-89DF-6ED70DC3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03896"/>
          </a:xfrm>
        </p:spPr>
        <p:txBody>
          <a:bodyPr>
            <a:normAutofit lnSpcReduction="10000"/>
          </a:bodyPr>
          <a:lstStyle/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LEA</a:t>
            </a:r>
            <a:r>
              <a:rPr lang="en-US"/>
              <a:t> instruction (</a:t>
            </a:r>
            <a:r>
              <a:rPr lang="en-US" b="1"/>
              <a:t>L</a:t>
            </a:r>
            <a:r>
              <a:rPr lang="en-US"/>
              <a:t>oad </a:t>
            </a:r>
            <a:r>
              <a:rPr lang="en-US" b="1"/>
              <a:t>E</a:t>
            </a:r>
            <a:r>
              <a:rPr lang="en-US"/>
              <a:t>ffective </a:t>
            </a:r>
            <a:r>
              <a:rPr lang="en-US" b="1"/>
              <a:t>A</a:t>
            </a:r>
            <a:r>
              <a:rPr lang="en-US"/>
              <a:t>ddress)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What would the instruction store in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rax</a:t>
            </a:r>
            <a:r>
              <a:rPr lang="en-US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A03B6-A740-5043-9F35-FE8A71881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D47D6F-ED0D-8C4A-82CA-22DD928DFE89}"/>
              </a:ext>
            </a:extLst>
          </p:cNvPr>
          <p:cNvSpPr/>
          <p:nvPr/>
        </p:nvSpPr>
        <p:spPr>
          <a:xfrm>
            <a:off x="3010829" y="2523966"/>
            <a:ext cx="7948524" cy="16619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lea    0x5656(%rax,%rbx,4),%</a:t>
            </a:r>
            <a:r>
              <a:rPr lang="en-US" sz="240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 # AT&amp;T</a:t>
            </a:r>
          </a:p>
          <a:p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Or </a:t>
            </a:r>
          </a:p>
          <a:p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lea    </a:t>
            </a:r>
            <a:r>
              <a:rPr lang="en-US" sz="240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,[</a:t>
            </a:r>
            <a:r>
              <a:rPr lang="en-US" sz="2400" err="1">
                <a:latin typeface="Courier New" panose="02070309020205020404" pitchFamily="49" charset="0"/>
                <a:cs typeface="Courier New" panose="02070309020205020404" pitchFamily="49" charset="0"/>
              </a:rPr>
              <a:t>rax+rbx</a:t>
            </a: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*4 + 0x5656]  # Intel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4566A1-B6A8-6F47-8FF5-F3E8DFC02D2B}"/>
              </a:ext>
            </a:extLst>
          </p:cNvPr>
          <p:cNvSpPr/>
          <p:nvPr/>
        </p:nvSpPr>
        <p:spPr>
          <a:xfrm>
            <a:off x="2731331" y="5229521"/>
            <a:ext cx="5705408" cy="52322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2800" err="1">
                <a:latin typeface="Consolas" panose="020B0609020204030204" pitchFamily="49" charset="0"/>
                <a:cs typeface="Consolas" panose="020B0609020204030204" pitchFamily="49" charset="0"/>
              </a:rPr>
              <a:t>rax</a:t>
            </a:r>
            <a:r>
              <a:rPr lang="en-US" sz="2800">
                <a:latin typeface="Consolas" panose="020B0609020204030204" pitchFamily="49" charset="0"/>
                <a:cs typeface="Consolas" panose="020B0609020204030204" pitchFamily="49" charset="0"/>
              </a:rPr>
              <a:t> := </a:t>
            </a:r>
            <a:r>
              <a:rPr lang="en-US" sz="2800" err="1">
                <a:latin typeface="Consolas" panose="020B0609020204030204" pitchFamily="49" charset="0"/>
                <a:cs typeface="Consolas" panose="020B0609020204030204" pitchFamily="49" charset="0"/>
              </a:rPr>
              <a:t>rax</a:t>
            </a:r>
            <a:r>
              <a:rPr lang="en-US" sz="2800">
                <a:latin typeface="Consolas" panose="020B0609020204030204" pitchFamily="49" charset="0"/>
                <a:cs typeface="Consolas" panose="020B0609020204030204" pitchFamily="49" charset="0"/>
              </a:rPr>
              <a:t>+ </a:t>
            </a:r>
            <a:r>
              <a:rPr lang="en-US" sz="2800" err="1">
                <a:latin typeface="Consolas" panose="020B0609020204030204" pitchFamily="49" charset="0"/>
                <a:cs typeface="Consolas" panose="020B0609020204030204" pitchFamily="49" charset="0"/>
              </a:rPr>
              <a:t>rbx</a:t>
            </a:r>
            <a:r>
              <a:rPr lang="en-US" sz="2800">
                <a:latin typeface="Consolas" panose="020B0609020204030204" pitchFamily="49" charset="0"/>
                <a:cs typeface="Consolas" panose="020B0609020204030204" pitchFamily="49" charset="0"/>
              </a:rPr>
              <a:t> * 4 + 0x5656</a:t>
            </a:r>
            <a:endParaRPr lang="en-US" sz="2800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93B90F06-5C42-0F44-8C59-302E997DD385}"/>
              </a:ext>
            </a:extLst>
          </p:cNvPr>
          <p:cNvSpPr/>
          <p:nvPr/>
        </p:nvSpPr>
        <p:spPr>
          <a:xfrm>
            <a:off x="4658205" y="3383280"/>
            <a:ext cx="925830" cy="35433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427D98F5-30E1-AB4D-B1F6-D0A68F2374F7}"/>
              </a:ext>
            </a:extLst>
          </p:cNvPr>
          <p:cNvSpPr/>
          <p:nvPr/>
        </p:nvSpPr>
        <p:spPr>
          <a:xfrm rot="10800000">
            <a:off x="7510909" y="2980351"/>
            <a:ext cx="925830" cy="35433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610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2007-0B83-CF49-8A25-EC2AA7DA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Pointer 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C13E0-3B9E-E54E-9F14-D5B5141CB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66465" cy="4351338"/>
          </a:xfrm>
        </p:spPr>
        <p:txBody>
          <a:bodyPr/>
          <a:lstStyle/>
          <a:p>
            <a:r>
              <a:rPr lang="en-US"/>
              <a:t>Base Pointer (or Frame Pointer)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%EBP,  %RBP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Stack Pointer 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%ESP, %RSP</a:t>
            </a:r>
          </a:p>
          <a:p>
            <a:pPr lvl="1"/>
            <a:endParaRPr lang="en-US"/>
          </a:p>
          <a:p>
            <a:r>
              <a:rPr lang="en-US"/>
              <a:t>Instruction Pointer (or Program Counter)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%EIP, %RIP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08BFF-776A-8D4F-BE21-6B8C301C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F83427-EF6E-4448-A039-579072ADECFD}"/>
              </a:ext>
            </a:extLst>
          </p:cNvPr>
          <p:cNvGrpSpPr/>
          <p:nvPr/>
        </p:nvGrpSpPr>
        <p:grpSpPr>
          <a:xfrm>
            <a:off x="9030251" y="1078306"/>
            <a:ext cx="1366549" cy="1393266"/>
            <a:chOff x="9102251" y="2035734"/>
            <a:chExt cx="1366549" cy="13932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9BA4DC-3DE3-CC4F-A8F2-E5F42620AEE6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0BDE75-EF83-744A-A7E4-BB5B05DE182A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1BF730-1F6C-0D42-BC27-1682755C46D0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9AE221B-8F2F-9F46-B7AE-311338219F19}"/>
              </a:ext>
            </a:extLst>
          </p:cNvPr>
          <p:cNvSpPr/>
          <p:nvPr/>
        </p:nvSpPr>
        <p:spPr>
          <a:xfrm>
            <a:off x="7735924" y="2286906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</a:t>
            </a:r>
            <a:endParaRPr lang="en-US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58A25510-23F2-0A45-8D58-02A8FE659D17}"/>
              </a:ext>
            </a:extLst>
          </p:cNvPr>
          <p:cNvSpPr/>
          <p:nvPr/>
        </p:nvSpPr>
        <p:spPr>
          <a:xfrm>
            <a:off x="10522499" y="1121606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525138-D4AD-504D-B280-AF974CD7F473}"/>
              </a:ext>
            </a:extLst>
          </p:cNvPr>
          <p:cNvSpPr/>
          <p:nvPr/>
        </p:nvSpPr>
        <p:spPr>
          <a:xfrm>
            <a:off x="10738499" y="1623891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foo()</a:t>
            </a:r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832674F-3334-1E42-B3CB-FDFA2236CDFE}"/>
              </a:ext>
            </a:extLst>
          </p:cNvPr>
          <p:cNvSpPr/>
          <p:nvPr/>
        </p:nvSpPr>
        <p:spPr>
          <a:xfrm>
            <a:off x="7608523" y="1272569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</a:t>
            </a:r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D8A6722-3EDA-D949-9DC4-C343B6A18504}"/>
              </a:ext>
            </a:extLst>
          </p:cNvPr>
          <p:cNvCxnSpPr/>
          <p:nvPr/>
        </p:nvCxnSpPr>
        <p:spPr>
          <a:xfrm>
            <a:off x="8400353" y="1457235"/>
            <a:ext cx="4204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FCD31E4-AD77-3041-BFEB-5C64B600145A}"/>
              </a:ext>
            </a:extLst>
          </p:cNvPr>
          <p:cNvCxnSpPr/>
          <p:nvPr/>
        </p:nvCxnSpPr>
        <p:spPr>
          <a:xfrm>
            <a:off x="8491259" y="2467763"/>
            <a:ext cx="4204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6442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2007-0B83-CF49-8A25-EC2AA7DA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Pointer 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C13E0-3B9E-E54E-9F14-D5B5141CB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66465" cy="4351338"/>
          </a:xfrm>
        </p:spPr>
        <p:txBody>
          <a:bodyPr/>
          <a:lstStyle/>
          <a:p>
            <a:r>
              <a:rPr lang="en-US"/>
              <a:t>Base Pointer (or Frame Pointer)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%EBP,  %RBP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Stack Pointer 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%ESP, %RSP</a:t>
            </a:r>
          </a:p>
          <a:p>
            <a:pPr lvl="1"/>
            <a:endParaRPr lang="en-US"/>
          </a:p>
          <a:p>
            <a:r>
              <a:rPr lang="en-US"/>
              <a:t>Instruction Pointer (or Program Counter)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%EIP, %RIP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08BFF-776A-8D4F-BE21-6B8C301C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F83427-EF6E-4448-A039-579072ADECFD}"/>
              </a:ext>
            </a:extLst>
          </p:cNvPr>
          <p:cNvGrpSpPr/>
          <p:nvPr/>
        </p:nvGrpSpPr>
        <p:grpSpPr>
          <a:xfrm>
            <a:off x="9030251" y="1078306"/>
            <a:ext cx="1366549" cy="1393266"/>
            <a:chOff x="9102251" y="2035734"/>
            <a:chExt cx="1366549" cy="13932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9BA4DC-3DE3-CC4F-A8F2-E5F42620AEE6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0BDE75-EF83-744A-A7E4-BB5B05DE182A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1BF730-1F6C-0D42-BC27-1682755C46D0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8B072F-46FB-0B46-B142-8F5249CF7448}"/>
              </a:ext>
            </a:extLst>
          </p:cNvPr>
          <p:cNvGrpSpPr/>
          <p:nvPr/>
        </p:nvGrpSpPr>
        <p:grpSpPr>
          <a:xfrm>
            <a:off x="9030250" y="2622332"/>
            <a:ext cx="1366549" cy="1393266"/>
            <a:chOff x="9102251" y="2035734"/>
            <a:chExt cx="1366549" cy="13932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7F8A45-DC9A-C54A-8A1D-5FB75FFA06BA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A16097-942E-7446-8F88-D78F8E393252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080D00-10BC-C94F-87AF-9E0443EA5506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3935489E-BAD3-4E44-A8D9-384BC8609D08}"/>
              </a:ext>
            </a:extLst>
          </p:cNvPr>
          <p:cNvSpPr/>
          <p:nvPr/>
        </p:nvSpPr>
        <p:spPr>
          <a:xfrm flipH="1">
            <a:off x="8591412" y="1480354"/>
            <a:ext cx="345600" cy="1490400"/>
          </a:xfrm>
          <a:custGeom>
            <a:avLst/>
            <a:gdLst>
              <a:gd name="connsiteX0" fmla="*/ 79200 w 490186"/>
              <a:gd name="connsiteY0" fmla="*/ 1490400 h 1490400"/>
              <a:gd name="connsiteX1" fmla="*/ 489600 w 490186"/>
              <a:gd name="connsiteY1" fmla="*/ 727200 h 1490400"/>
              <a:gd name="connsiteX2" fmla="*/ 0 w 490186"/>
              <a:gd name="connsiteY2" fmla="*/ 0 h 14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6" h="1490400">
                <a:moveTo>
                  <a:pt x="79200" y="1490400"/>
                </a:moveTo>
                <a:cubicBezTo>
                  <a:pt x="291000" y="1233000"/>
                  <a:pt x="502800" y="975600"/>
                  <a:pt x="489600" y="727200"/>
                </a:cubicBezTo>
                <a:cubicBezTo>
                  <a:pt x="476400" y="478800"/>
                  <a:pt x="238200" y="2394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79D1B82E-C0F7-A348-A551-BF1D1EC2B8A6}"/>
              </a:ext>
            </a:extLst>
          </p:cNvPr>
          <p:cNvSpPr/>
          <p:nvPr/>
        </p:nvSpPr>
        <p:spPr>
          <a:xfrm>
            <a:off x="10522499" y="2622332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58A25510-23F2-0A45-8D58-02A8FE659D17}"/>
              </a:ext>
            </a:extLst>
          </p:cNvPr>
          <p:cNvSpPr/>
          <p:nvPr/>
        </p:nvSpPr>
        <p:spPr>
          <a:xfrm>
            <a:off x="10522499" y="1121606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525138-D4AD-504D-B280-AF974CD7F473}"/>
              </a:ext>
            </a:extLst>
          </p:cNvPr>
          <p:cNvSpPr/>
          <p:nvPr/>
        </p:nvSpPr>
        <p:spPr>
          <a:xfrm>
            <a:off x="10738499" y="1623891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foo()</a:t>
            </a:r>
            <a:endParaRPr lang="en-US" sz="16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523F6C-4EE0-1144-9477-9B9E5733693A}"/>
              </a:ext>
            </a:extLst>
          </p:cNvPr>
          <p:cNvSpPr/>
          <p:nvPr/>
        </p:nvSpPr>
        <p:spPr>
          <a:xfrm>
            <a:off x="10749600" y="3059737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bar()</a:t>
            </a:r>
            <a:endParaRPr lang="en-US" sz="160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705C221-4102-9440-97F5-32641530D978}"/>
              </a:ext>
            </a:extLst>
          </p:cNvPr>
          <p:cNvCxnSpPr/>
          <p:nvPr/>
        </p:nvCxnSpPr>
        <p:spPr>
          <a:xfrm>
            <a:off x="8511132" y="3051527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507874A-0D62-F14A-97FF-97B717BF3DC6}"/>
              </a:ext>
            </a:extLst>
          </p:cNvPr>
          <p:cNvCxnSpPr/>
          <p:nvPr/>
        </p:nvCxnSpPr>
        <p:spPr>
          <a:xfrm>
            <a:off x="8545112" y="4042623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4002D69-52C3-244A-A5B9-27E50310B687}"/>
              </a:ext>
            </a:extLst>
          </p:cNvPr>
          <p:cNvSpPr/>
          <p:nvPr/>
        </p:nvSpPr>
        <p:spPr>
          <a:xfrm>
            <a:off x="7704665" y="2834481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</a:t>
            </a:r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1F78D0-BC92-0846-A695-8046EBA50142}"/>
              </a:ext>
            </a:extLst>
          </p:cNvPr>
          <p:cNvSpPr/>
          <p:nvPr/>
        </p:nvSpPr>
        <p:spPr>
          <a:xfrm>
            <a:off x="7805103" y="3838853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</a:t>
            </a:r>
            <a:endParaRPr lang="en-US"/>
          </a:p>
        </p:txBody>
      </p:sp>
      <p:sp>
        <p:nvSpPr>
          <p:cNvPr id="42" name="Left Arrow 41">
            <a:extLst>
              <a:ext uri="{FF2B5EF4-FFF2-40B4-BE49-F238E27FC236}">
                <a16:creationId xmlns:a16="http://schemas.microsoft.com/office/drawing/2014/main" id="{94D1062F-D01B-D047-8B22-DCC9851D6812}"/>
              </a:ext>
            </a:extLst>
          </p:cNvPr>
          <p:cNvSpPr/>
          <p:nvPr/>
        </p:nvSpPr>
        <p:spPr>
          <a:xfrm rot="16200000">
            <a:off x="10634078" y="2443643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40322BB-0EEC-7043-81AA-89D4A8713DEA}"/>
              </a:ext>
            </a:extLst>
          </p:cNvPr>
          <p:cNvSpPr/>
          <p:nvPr/>
        </p:nvSpPr>
        <p:spPr>
          <a:xfrm rot="16200000">
            <a:off x="10692073" y="1968870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</p:spTree>
    <p:extLst>
      <p:ext uri="{BB962C8B-B14F-4D97-AF65-F5344CB8AC3E}">
        <p14:creationId xmlns:p14="http://schemas.microsoft.com/office/powerpoint/2010/main" val="5716915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2007-0B83-CF49-8A25-EC2AA7DA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Pointer 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C13E0-3B9E-E54E-9F14-D5B5141CB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66465" cy="4351338"/>
          </a:xfrm>
        </p:spPr>
        <p:txBody>
          <a:bodyPr/>
          <a:lstStyle/>
          <a:p>
            <a:r>
              <a:rPr lang="en-US"/>
              <a:t>Base Pointer (or Frame Pointer)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%EBP,  %RBP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Stack Pointer 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%ESP, %RSP</a:t>
            </a:r>
          </a:p>
          <a:p>
            <a:pPr lvl="1"/>
            <a:endParaRPr lang="en-US"/>
          </a:p>
          <a:p>
            <a:r>
              <a:rPr lang="en-US"/>
              <a:t>Instruction Pointer (or Program Counter)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%EIP, %RIP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08BFF-776A-8D4F-BE21-6B8C301C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F83427-EF6E-4448-A039-579072ADECFD}"/>
              </a:ext>
            </a:extLst>
          </p:cNvPr>
          <p:cNvGrpSpPr/>
          <p:nvPr/>
        </p:nvGrpSpPr>
        <p:grpSpPr>
          <a:xfrm>
            <a:off x="9030251" y="1078306"/>
            <a:ext cx="1366549" cy="1393266"/>
            <a:chOff x="9102251" y="2035734"/>
            <a:chExt cx="1366549" cy="13932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9BA4DC-3DE3-CC4F-A8F2-E5F42620AEE6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0BDE75-EF83-744A-A7E4-BB5B05DE182A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1BF730-1F6C-0D42-BC27-1682755C46D0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8B072F-46FB-0B46-B142-8F5249CF7448}"/>
              </a:ext>
            </a:extLst>
          </p:cNvPr>
          <p:cNvGrpSpPr/>
          <p:nvPr/>
        </p:nvGrpSpPr>
        <p:grpSpPr>
          <a:xfrm>
            <a:off x="9030250" y="2622332"/>
            <a:ext cx="1366549" cy="1393266"/>
            <a:chOff x="9102251" y="2035734"/>
            <a:chExt cx="1366549" cy="13932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7F8A45-DC9A-C54A-8A1D-5FB75FFA06BA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A16097-942E-7446-8F88-D78F8E393252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080D00-10BC-C94F-87AF-9E0443EA5506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9D105F-132C-2F4A-BFCA-449B7FCD558C}"/>
              </a:ext>
            </a:extLst>
          </p:cNvPr>
          <p:cNvGrpSpPr/>
          <p:nvPr/>
        </p:nvGrpSpPr>
        <p:grpSpPr>
          <a:xfrm>
            <a:off x="9030249" y="4126585"/>
            <a:ext cx="1366549" cy="1393266"/>
            <a:chOff x="9102251" y="2035734"/>
            <a:chExt cx="1366549" cy="13932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A888EE-AA03-9249-A6B5-9F071FC39D3D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7A533A6-CE46-6741-8B58-99E22A84128D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997335-261F-1843-8059-B2AFABFF8BA5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11144967-6F33-D649-BD5A-3F5CB075819E}"/>
              </a:ext>
            </a:extLst>
          </p:cNvPr>
          <p:cNvSpPr/>
          <p:nvPr/>
        </p:nvSpPr>
        <p:spPr>
          <a:xfrm flipH="1">
            <a:off x="8590325" y="3004305"/>
            <a:ext cx="345600" cy="1490400"/>
          </a:xfrm>
          <a:custGeom>
            <a:avLst/>
            <a:gdLst>
              <a:gd name="connsiteX0" fmla="*/ 79200 w 490186"/>
              <a:gd name="connsiteY0" fmla="*/ 1490400 h 1490400"/>
              <a:gd name="connsiteX1" fmla="*/ 489600 w 490186"/>
              <a:gd name="connsiteY1" fmla="*/ 727200 h 1490400"/>
              <a:gd name="connsiteX2" fmla="*/ 0 w 490186"/>
              <a:gd name="connsiteY2" fmla="*/ 0 h 14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6" h="1490400">
                <a:moveTo>
                  <a:pt x="79200" y="1490400"/>
                </a:moveTo>
                <a:cubicBezTo>
                  <a:pt x="291000" y="1233000"/>
                  <a:pt x="502800" y="975600"/>
                  <a:pt x="489600" y="727200"/>
                </a:cubicBezTo>
                <a:cubicBezTo>
                  <a:pt x="476400" y="478800"/>
                  <a:pt x="238200" y="2394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006E90-29DF-0B48-9752-425F3066A20C}"/>
              </a:ext>
            </a:extLst>
          </p:cNvPr>
          <p:cNvCxnSpPr/>
          <p:nvPr/>
        </p:nvCxnSpPr>
        <p:spPr>
          <a:xfrm>
            <a:off x="8460000" y="4561808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621FC39-2AD6-4741-853E-DCC22A535412}"/>
              </a:ext>
            </a:extLst>
          </p:cNvPr>
          <p:cNvCxnSpPr/>
          <p:nvPr/>
        </p:nvCxnSpPr>
        <p:spPr>
          <a:xfrm>
            <a:off x="8460000" y="5519851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47A8F20-90CB-CA4F-B5E1-3C4ACF6A7B9E}"/>
              </a:ext>
            </a:extLst>
          </p:cNvPr>
          <p:cNvSpPr/>
          <p:nvPr/>
        </p:nvSpPr>
        <p:spPr>
          <a:xfrm>
            <a:off x="7704665" y="4404800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</a:t>
            </a: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AE221B-8F2F-9F46-B7AE-311338219F19}"/>
              </a:ext>
            </a:extLst>
          </p:cNvPr>
          <p:cNvSpPr/>
          <p:nvPr/>
        </p:nvSpPr>
        <p:spPr>
          <a:xfrm>
            <a:off x="7719991" y="5316081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</a:t>
            </a:r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935489E-BAD3-4E44-A8D9-384BC8609D08}"/>
              </a:ext>
            </a:extLst>
          </p:cNvPr>
          <p:cNvSpPr/>
          <p:nvPr/>
        </p:nvSpPr>
        <p:spPr>
          <a:xfrm flipH="1">
            <a:off x="8591412" y="1480354"/>
            <a:ext cx="345600" cy="1490400"/>
          </a:xfrm>
          <a:custGeom>
            <a:avLst/>
            <a:gdLst>
              <a:gd name="connsiteX0" fmla="*/ 79200 w 490186"/>
              <a:gd name="connsiteY0" fmla="*/ 1490400 h 1490400"/>
              <a:gd name="connsiteX1" fmla="*/ 489600 w 490186"/>
              <a:gd name="connsiteY1" fmla="*/ 727200 h 1490400"/>
              <a:gd name="connsiteX2" fmla="*/ 0 w 490186"/>
              <a:gd name="connsiteY2" fmla="*/ 0 h 14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6" h="1490400">
                <a:moveTo>
                  <a:pt x="79200" y="1490400"/>
                </a:moveTo>
                <a:cubicBezTo>
                  <a:pt x="291000" y="1233000"/>
                  <a:pt x="502800" y="975600"/>
                  <a:pt x="489600" y="727200"/>
                </a:cubicBezTo>
                <a:cubicBezTo>
                  <a:pt x="476400" y="478800"/>
                  <a:pt x="238200" y="2394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C905D494-0EA5-F444-9393-912C10F8D5C3}"/>
              </a:ext>
            </a:extLst>
          </p:cNvPr>
          <p:cNvSpPr/>
          <p:nvPr/>
        </p:nvSpPr>
        <p:spPr>
          <a:xfrm>
            <a:off x="10533600" y="4190400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79D1B82E-C0F7-A348-A551-BF1D1EC2B8A6}"/>
              </a:ext>
            </a:extLst>
          </p:cNvPr>
          <p:cNvSpPr/>
          <p:nvPr/>
        </p:nvSpPr>
        <p:spPr>
          <a:xfrm>
            <a:off x="10522499" y="2622332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58A25510-23F2-0A45-8D58-02A8FE659D17}"/>
              </a:ext>
            </a:extLst>
          </p:cNvPr>
          <p:cNvSpPr/>
          <p:nvPr/>
        </p:nvSpPr>
        <p:spPr>
          <a:xfrm>
            <a:off x="10522499" y="1121606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525138-D4AD-504D-B280-AF974CD7F473}"/>
              </a:ext>
            </a:extLst>
          </p:cNvPr>
          <p:cNvSpPr/>
          <p:nvPr/>
        </p:nvSpPr>
        <p:spPr>
          <a:xfrm>
            <a:off x="10738499" y="1623891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foo()</a:t>
            </a:r>
            <a:endParaRPr lang="en-US" sz="16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523F6C-4EE0-1144-9477-9B9E5733693A}"/>
              </a:ext>
            </a:extLst>
          </p:cNvPr>
          <p:cNvSpPr/>
          <p:nvPr/>
        </p:nvSpPr>
        <p:spPr>
          <a:xfrm>
            <a:off x="10749600" y="3059737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bar()</a:t>
            </a:r>
            <a:endParaRPr lang="en-US" sz="16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92D7D7-7AEC-DB48-8689-9F17073FA2A2}"/>
              </a:ext>
            </a:extLst>
          </p:cNvPr>
          <p:cNvSpPr/>
          <p:nvPr/>
        </p:nvSpPr>
        <p:spPr>
          <a:xfrm>
            <a:off x="10843023" y="4685848"/>
            <a:ext cx="1197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</a:rPr>
              <a:t>foobar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()</a:t>
            </a:r>
            <a:endParaRPr lang="en-US" sz="16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0085FB-4927-B24B-8AA9-B7DB9656A734}"/>
              </a:ext>
            </a:extLst>
          </p:cNvPr>
          <p:cNvSpPr/>
          <p:nvPr/>
        </p:nvSpPr>
        <p:spPr>
          <a:xfrm>
            <a:off x="635648" y="6051457"/>
            <a:ext cx="9170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We will talk more about functions and stack operation later …</a:t>
            </a:r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D676399E-804F-1149-A1D5-D6FF15A70B05}"/>
              </a:ext>
            </a:extLst>
          </p:cNvPr>
          <p:cNvSpPr/>
          <p:nvPr/>
        </p:nvSpPr>
        <p:spPr>
          <a:xfrm rot="16200000">
            <a:off x="10705369" y="2586444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F84FC9-B561-114D-AF4E-868EA0D30135}"/>
              </a:ext>
            </a:extLst>
          </p:cNvPr>
          <p:cNvSpPr/>
          <p:nvPr/>
        </p:nvSpPr>
        <p:spPr>
          <a:xfrm rot="16200000">
            <a:off x="10763364" y="2111671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</p:spTree>
    <p:extLst>
      <p:ext uri="{BB962C8B-B14F-4D97-AF65-F5344CB8AC3E}">
        <p14:creationId xmlns:p14="http://schemas.microsoft.com/office/powerpoint/2010/main" val="2708216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F339-7345-EE47-B023-B2E817241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 Instruction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EB734-7F67-0D4D-AF25-F132E7BB8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Consolas" panose="020B0609020204030204" pitchFamily="49" charset="0"/>
              </a:rPr>
              <a:t>Opcode + [opr1] [opr2] [opr3]</a:t>
            </a:r>
          </a:p>
          <a:p>
            <a:pPr lvl="1"/>
            <a:r>
              <a:rPr lang="en-US"/>
              <a:t>An instruction can have 0 ~ 3 operands</a:t>
            </a:r>
          </a:p>
          <a:p>
            <a:pPr marL="914400" lvl="2" indent="0">
              <a:buNone/>
            </a:pPr>
            <a:r>
              <a:rPr lang="en-US"/>
              <a:t>E.g., </a:t>
            </a:r>
            <a:r>
              <a:rPr lang="en-US">
                <a:hlinkClick r:id="rId3"/>
              </a:rPr>
              <a:t>IMUL</a:t>
            </a:r>
            <a:r>
              <a:rPr lang="en-US"/>
              <a:t> instruction</a:t>
            </a:r>
          </a:p>
          <a:p>
            <a:endParaRPr lang="en-US"/>
          </a:p>
          <a:p>
            <a:r>
              <a:rPr lang="en-US"/>
              <a:t>Supported data movements</a:t>
            </a:r>
          </a:p>
          <a:p>
            <a:pPr lvl="1"/>
            <a:r>
              <a:rPr lang="en-US">
                <a:latin typeface="Consolas" panose="020B0609020204030204" pitchFamily="49" charset="0"/>
              </a:rPr>
              <a:t>Immediate -&gt; Register/Memory</a:t>
            </a:r>
          </a:p>
          <a:p>
            <a:pPr lvl="1"/>
            <a:r>
              <a:rPr lang="en-US">
                <a:latin typeface="Consolas" panose="020B0609020204030204" pitchFamily="49" charset="0"/>
              </a:rPr>
              <a:t>Register &lt;-&gt; Register</a:t>
            </a:r>
          </a:p>
          <a:p>
            <a:pPr lvl="1"/>
            <a:r>
              <a:rPr lang="en-US">
                <a:latin typeface="Consolas" panose="020B0609020204030204" pitchFamily="49" charset="0"/>
              </a:rPr>
              <a:t>Register &lt;-&gt; Memory</a:t>
            </a:r>
          </a:p>
          <a:p>
            <a:pPr lvl="1"/>
            <a:endParaRPr lang="en-US">
              <a:latin typeface="Consolas" panose="020B0609020204030204" pitchFamily="49" charset="0"/>
            </a:endParaRPr>
          </a:p>
          <a:p>
            <a:pPr lvl="1"/>
            <a:r>
              <a:rPr lang="en-US" strike="sngStrike">
                <a:latin typeface="Consolas" panose="020B0609020204030204" pitchFamily="49" charset="0"/>
              </a:rPr>
              <a:t>Memory &lt;-&gt; Memory</a:t>
            </a:r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2961B-4D47-F84A-A513-85BE18B6D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3DFC28-EE2B-D54E-9947-81B1EB873678}"/>
              </a:ext>
            </a:extLst>
          </p:cNvPr>
          <p:cNvSpPr/>
          <p:nvPr/>
        </p:nvSpPr>
        <p:spPr>
          <a:xfrm>
            <a:off x="7432074" y="5386764"/>
            <a:ext cx="417351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>
                <a:hlinkClick r:id="rId4"/>
              </a:rPr>
              <a:t>https://www.felixcloutier.com/x86/imul</a:t>
            </a:r>
            <a:endParaRPr lang="en-US" sz="1100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F7B5E188-63F8-D245-A84A-45FEE1BAD30F}"/>
              </a:ext>
            </a:extLst>
          </p:cNvPr>
          <p:cNvSpPr/>
          <p:nvPr/>
        </p:nvSpPr>
        <p:spPr>
          <a:xfrm>
            <a:off x="5107866" y="6176963"/>
            <a:ext cx="1685364" cy="497541"/>
          </a:xfrm>
          <a:prstGeom prst="wedgeRoundRectCallout">
            <a:avLst>
              <a:gd name="adj1" fmla="val -97304"/>
              <a:gd name="adj2" fmla="val -7248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Watch out!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7EEEAD-D10A-7148-B29A-64FC18E4C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2074" y="1081905"/>
            <a:ext cx="6003970" cy="41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803A-0559-EC40-A24E-DDC2EF27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r>
              <a:rPr lang="en-US"/>
              <a:t>Data Movement and Arithmetic Instructions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8A05A-95FB-B44E-A0B6-6246E66C3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911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2289-1D9E-3347-B948-71A11017A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Movements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4C857-D32C-ED4D-A07F-1B00209FC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Move values (constant assignment)</a:t>
            </a:r>
          </a:p>
          <a:p>
            <a:pPr marL="457200" lvl="1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err="1">
                <a:solidFill>
                  <a:srgbClr val="FF000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l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$0x41414141, %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eax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  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 %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eax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 := 0x41414141;</a:t>
            </a:r>
            <a:endParaRPr lang="en-US">
              <a:latin typeface="Consolas" panose="020B06090202040302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err="1">
                <a:solidFill>
                  <a:srgbClr val="0070C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b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$32, %al            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 %al := 32;</a:t>
            </a:r>
            <a:endParaRPr lang="en-US">
              <a:latin typeface="Consolas" panose="020B0609020204030204" pitchFamily="49" charset="0"/>
              <a:cs typeface="Courier New" panose="02070309020205020404" pitchFamily="49" charset="0"/>
            </a:endParaRPr>
          </a:p>
          <a:p>
            <a:endParaRPr lang="en-US"/>
          </a:p>
          <a:p>
            <a:r>
              <a:rPr lang="en-US"/>
              <a:t>Accessing memory</a:t>
            </a:r>
          </a:p>
          <a:p>
            <a:pPr marL="457200" lvl="1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err="1">
                <a:solidFill>
                  <a:srgbClr val="FF000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l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-0x4(%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ebp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), %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/>
              <a:t>	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  %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eax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 :=%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ebp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 - 4</a:t>
            </a:r>
          </a:p>
          <a:p>
            <a:pPr marL="457200" lvl="1" indent="0">
              <a:buNone/>
            </a:pP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err="1">
                <a:solidFill>
                  <a:srgbClr val="00B05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q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(%rdx,%rcx,4), %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rbx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 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  %</a:t>
            </a:r>
            <a:r>
              <a:rPr lang="en-US" err="1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rbx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 := %</a:t>
            </a:r>
            <a:r>
              <a:rPr lang="en-US" err="1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rdx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 + %</a:t>
            </a:r>
            <a:r>
              <a:rPr lang="en-US" err="1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rcx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 * 4 </a:t>
            </a:r>
          </a:p>
          <a:p>
            <a:endParaRPr lang="en-US"/>
          </a:p>
          <a:p>
            <a:r>
              <a:rPr lang="en-US"/>
              <a:t>More data movements </a:t>
            </a:r>
          </a:p>
          <a:p>
            <a:pPr marL="0" indent="0">
              <a:buNone/>
            </a:pP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 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b="1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s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, 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b="1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s</a:t>
            </a:r>
            <a:r>
              <a:rPr lang="en-US" err="1">
                <a:solidFill>
                  <a:srgbClr val="0070C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b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, 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b="1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s</a:t>
            </a:r>
            <a:r>
              <a:rPr lang="en-US" err="1">
                <a:solidFill>
                  <a:schemeClr val="accent4">
                    <a:lumMod val="75000"/>
                  </a:schemeClr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w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, 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b="1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s</a:t>
            </a:r>
            <a:r>
              <a:rPr lang="en-US" err="1">
                <a:solidFill>
                  <a:srgbClr val="7030A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d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, 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b="1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s</a:t>
            </a:r>
            <a:r>
              <a:rPr lang="en-US" err="1">
                <a:solidFill>
                  <a:srgbClr val="00B05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q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</a:t>
            </a:r>
          </a:p>
          <a:p>
            <a:pPr lvl="1"/>
            <a:r>
              <a:rPr lang="en-US">
                <a:cs typeface="Courier New" panose="02070309020205020404" pitchFamily="49" charset="0"/>
              </a:rPr>
              <a:t>Move from string to string  (next class)</a:t>
            </a:r>
          </a:p>
        </p:txBody>
      </p:sp>
    </p:spTree>
    <p:extLst>
      <p:ext uri="{BB962C8B-B14F-4D97-AF65-F5344CB8AC3E}">
        <p14:creationId xmlns:p14="http://schemas.microsoft.com/office/powerpoint/2010/main" val="3107589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2289-1D9E-3347-B948-71A11017A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Arithmetic and Logical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4C857-D32C-ED4D-A07F-1B00209FC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logical instructions</a:t>
            </a:r>
          </a:p>
          <a:p>
            <a:pPr lvl="1"/>
            <a:r>
              <a:rPr lang="en-US">
                <a:latin typeface="Consolas" panose="020B0609020204030204" pitchFamily="49" charset="0"/>
              </a:rPr>
              <a:t>or, and, </a:t>
            </a:r>
            <a:r>
              <a:rPr lang="en-US" err="1">
                <a:latin typeface="Consolas" panose="020B0609020204030204" pitchFamily="49" charset="0"/>
              </a:rPr>
              <a:t>xor</a:t>
            </a:r>
            <a:r>
              <a:rPr lang="en-US">
                <a:latin typeface="Consolas" panose="020B0609020204030204" pitchFamily="49" charset="0"/>
              </a:rPr>
              <a:t>, nor …</a:t>
            </a:r>
          </a:p>
          <a:p>
            <a:pPr lvl="1"/>
            <a:r>
              <a:rPr lang="en-US" err="1">
                <a:latin typeface="Consolas" panose="020B0609020204030204" pitchFamily="49" charset="0"/>
              </a:rPr>
              <a:t>andi</a:t>
            </a:r>
            <a:r>
              <a:rPr lang="en-US">
                <a:latin typeface="Consolas" panose="020B0609020204030204" pitchFamily="49" charset="0"/>
              </a:rPr>
              <a:t>, </a:t>
            </a:r>
            <a:r>
              <a:rPr lang="en-US" err="1">
                <a:latin typeface="Consolas" panose="020B0609020204030204" pitchFamily="49" charset="0"/>
              </a:rPr>
              <a:t>ori</a:t>
            </a:r>
            <a:r>
              <a:rPr lang="en-US">
                <a:latin typeface="Consolas" panose="020B0609020204030204" pitchFamily="49" charset="0"/>
              </a:rPr>
              <a:t>, </a:t>
            </a:r>
            <a:r>
              <a:rPr lang="en-US" err="1">
                <a:latin typeface="Consolas" panose="020B0609020204030204" pitchFamily="49" charset="0"/>
              </a:rPr>
              <a:t>xori</a:t>
            </a:r>
            <a:r>
              <a:rPr lang="en-US">
                <a:latin typeface="Consolas" panose="020B0609020204030204" pitchFamily="49" charset="0"/>
              </a:rPr>
              <a:t> …</a:t>
            </a:r>
          </a:p>
          <a:p>
            <a:pPr marL="457200" lvl="1" indent="0">
              <a:buNone/>
            </a:pPr>
            <a:endParaRPr lang="en-US">
              <a:sym typeface="Wingdings" pitchFamily="2" charset="2"/>
            </a:endParaRPr>
          </a:p>
          <a:p>
            <a:r>
              <a:rPr lang="en-US">
                <a:sym typeface="Wingdings" pitchFamily="2" charset="2"/>
              </a:rPr>
              <a:t>Arithmetic instructions</a:t>
            </a:r>
          </a:p>
          <a:p>
            <a:pPr lvl="1"/>
            <a:r>
              <a:rPr lang="en-US">
                <a:latin typeface="Consolas" panose="020B0609020204030204" pitchFamily="49" charset="0"/>
                <a:sym typeface="Wingdings" pitchFamily="2" charset="2"/>
              </a:rPr>
              <a:t>add, sub, 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mul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, div, 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divu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 …</a:t>
            </a:r>
          </a:p>
          <a:p>
            <a:pPr lvl="1"/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addi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, 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subi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, 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muli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 …</a:t>
            </a:r>
            <a:endParaRPr lang="en-US">
              <a:latin typeface="Consolas" panose="020B0609020204030204" pitchFamily="49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12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B169-F280-CF4F-813E-F04783DD7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Integer Division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6B5DF-1D35-1A41-850F-0EDE18CEA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idiv</a:t>
            </a:r>
            <a:r>
              <a:rPr lang="en-US"/>
              <a:t> [value]</a:t>
            </a:r>
          </a:p>
          <a:p>
            <a:pPr lvl="1"/>
            <a:r>
              <a:rPr lang="en-US"/>
              <a:t>Use 64bit integer (EDX:EAX)</a:t>
            </a:r>
          </a:p>
          <a:p>
            <a:pPr lvl="1"/>
            <a:r>
              <a:rPr lang="en-US"/>
              <a:t>Calls </a:t>
            </a:r>
            <a:r>
              <a:rPr lang="en-US" err="1">
                <a:latin typeface="Consolas" panose="020B0609020204030204" pitchFamily="49" charset="0"/>
              </a:rPr>
              <a:t>cdq</a:t>
            </a:r>
            <a:r>
              <a:rPr lang="en-US">
                <a:latin typeface="Consolas" panose="020B0609020204030204" pitchFamily="49" charset="0"/>
              </a:rPr>
              <a:t>/</a:t>
            </a:r>
            <a:r>
              <a:rPr lang="en-US" err="1">
                <a:latin typeface="Consolas" panose="020B0609020204030204" pitchFamily="49" charset="0"/>
              </a:rPr>
              <a:t>cltd</a:t>
            </a:r>
            <a:r>
              <a:rPr lang="en-US">
                <a:latin typeface="Consolas" panose="020B0609020204030204" pitchFamily="49" charset="0"/>
              </a:rPr>
              <a:t> </a:t>
            </a:r>
            <a:r>
              <a:rPr lang="en-US"/>
              <a:t>instruction first (asserting using </a:t>
            </a:r>
            <a:r>
              <a:rPr lang="en-US">
                <a:latin typeface="Consolas" panose="020B0609020204030204" pitchFamily="49" charset="0"/>
              </a:rPr>
              <a:t>EDX:EAX </a:t>
            </a:r>
            <a:r>
              <a:rPr lang="en-US"/>
              <a:t>as one 64bit integer)</a:t>
            </a:r>
          </a:p>
          <a:p>
            <a:pPr lvl="1"/>
            <a:r>
              <a:rPr lang="en-US"/>
              <a:t>Divide </a:t>
            </a:r>
            <a:r>
              <a:rPr lang="en-US">
                <a:latin typeface="Consolas" panose="020B0609020204030204" pitchFamily="49" charset="0"/>
              </a:rPr>
              <a:t>EDX:EAX </a:t>
            </a:r>
            <a:r>
              <a:rPr lang="en-US"/>
              <a:t>with [value]</a:t>
            </a:r>
          </a:p>
          <a:p>
            <a:pPr lvl="1"/>
            <a:r>
              <a:rPr lang="en-US"/>
              <a:t>Store Quotient at </a:t>
            </a:r>
            <a:r>
              <a:rPr lang="en-US">
                <a:latin typeface="Consolas" panose="020B0609020204030204" pitchFamily="49" charset="0"/>
              </a:rPr>
              <a:t>EAX</a:t>
            </a:r>
            <a:r>
              <a:rPr lang="en-US"/>
              <a:t>, Remainder in EDX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E6AF8-469E-7146-98EF-65F51B967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1408"/>
            <a:ext cx="12192000" cy="26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36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E927-7E65-D540-BE91-2D5748A0F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B4870-8444-B141-8595-A787FAFC4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Dr. Jang </a:t>
            </a:r>
            <a:r>
              <a:rPr lang="en-US" err="1"/>
              <a:t>Yeongjin</a:t>
            </a:r>
            <a:r>
              <a:rPr lang="en-US"/>
              <a:t> (Oregon State University)</a:t>
            </a:r>
          </a:p>
          <a:p>
            <a:r>
              <a:rPr lang="en-US"/>
              <a:t>Dr. </a:t>
            </a:r>
            <a:r>
              <a:rPr lang="en-US" err="1"/>
              <a:t>Taesoo</a:t>
            </a:r>
            <a:r>
              <a:rPr lang="en-US"/>
              <a:t> Kim (</a:t>
            </a:r>
            <a:r>
              <a:rPr lang="en-US" err="1"/>
              <a:t>GATech</a:t>
            </a:r>
            <a:r>
              <a:rPr lang="en-US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77034-3AE4-A345-B3CE-C7BCBC26C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 descr="Yeongjin Jang's Homepage">
            <a:extLst>
              <a:ext uri="{FF2B5EF4-FFF2-40B4-BE49-F238E27FC236}">
                <a16:creationId xmlns:a16="http://schemas.microsoft.com/office/drawing/2014/main" id="{26C38131-D024-0F4F-806D-53031BC5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57" y="3446462"/>
            <a:ext cx="6096000" cy="28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esoo Kim | College of Computing">
            <a:extLst>
              <a:ext uri="{FF2B5EF4-FFF2-40B4-BE49-F238E27FC236}">
                <a16:creationId xmlns:a16="http://schemas.microsoft.com/office/drawing/2014/main" id="{F3929C2E-4791-7243-BE2F-52556BEC5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962" y="2480447"/>
            <a:ext cx="3065162" cy="383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932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B169-F280-CF4F-813E-F04783DD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7459"/>
          </a:xfrm>
        </p:spPr>
        <p:txBody>
          <a:bodyPr/>
          <a:lstStyle/>
          <a:p>
            <a:r>
              <a:rPr lang="en-US"/>
              <a:t>Integer Division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6B5DF-1D35-1A41-850F-0EDE18CEA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1555"/>
            <a:ext cx="10515600" cy="4946236"/>
          </a:xfrm>
        </p:spPr>
        <p:txBody>
          <a:bodyPr>
            <a:normAutofit fontScale="77500" lnSpcReduction="20000"/>
          </a:bodyPr>
          <a:lstStyle/>
          <a:p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idiv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[value]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Use 64bit integer (</a:t>
            </a:r>
            <a:r>
              <a:rPr lang="en-US">
                <a:latin typeface="Consolas" panose="020B0609020204030204" pitchFamily="49" charset="0"/>
              </a:rPr>
              <a:t>EDX:EAX</a:t>
            </a:r>
            <a:r>
              <a:rPr lang="en-US"/>
              <a:t>)</a:t>
            </a:r>
          </a:p>
          <a:p>
            <a:pPr marL="457200" lvl="1" indent="0">
              <a:buNone/>
            </a:pPr>
            <a:r>
              <a:rPr lang="en-US"/>
              <a:t>Calls </a:t>
            </a:r>
            <a:r>
              <a:rPr lang="en-US" err="1">
                <a:latin typeface="Consolas" panose="020B0609020204030204" pitchFamily="49" charset="0"/>
              </a:rPr>
              <a:t>cdq</a:t>
            </a:r>
            <a:r>
              <a:rPr lang="en-US">
                <a:latin typeface="Consolas" panose="020B0609020204030204" pitchFamily="49" charset="0"/>
              </a:rPr>
              <a:t>/</a:t>
            </a:r>
            <a:r>
              <a:rPr lang="en-US" err="1">
                <a:latin typeface="Consolas" panose="020B0609020204030204" pitchFamily="49" charset="0"/>
              </a:rPr>
              <a:t>cltd</a:t>
            </a:r>
            <a:r>
              <a:rPr lang="en-US">
                <a:latin typeface="Consolas" panose="020B0609020204030204" pitchFamily="49" charset="0"/>
              </a:rPr>
              <a:t> </a:t>
            </a:r>
            <a:r>
              <a:rPr lang="en-US"/>
              <a:t>instruction first (asserting using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EDX:EAX</a:t>
            </a:r>
            <a:r>
              <a:rPr lang="en-US"/>
              <a:t> as one 64bit integer)</a:t>
            </a:r>
          </a:p>
          <a:p>
            <a:pPr marL="457200" lvl="1" indent="0">
              <a:buNone/>
            </a:pPr>
            <a:r>
              <a:rPr lang="en-US"/>
              <a:t>Divide 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</a:rPr>
              <a:t>EDX:EAX </a:t>
            </a:r>
            <a:r>
              <a:rPr lang="en-US"/>
              <a:t>with [value]</a:t>
            </a:r>
          </a:p>
          <a:p>
            <a:pPr marL="457200" lvl="1" indent="0">
              <a:buNone/>
            </a:pPr>
            <a:r>
              <a:rPr lang="en-US"/>
              <a:t>Store Quotient at 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</a:rPr>
              <a:t>EAX</a:t>
            </a:r>
            <a:r>
              <a:rPr lang="en-US"/>
              <a:t>, Remainder in 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</a:rPr>
              <a:t>EDX</a:t>
            </a:r>
          </a:p>
          <a:p>
            <a:pPr lvl="1"/>
            <a:endParaRPr lang="en-US"/>
          </a:p>
          <a:p>
            <a:r>
              <a:rPr lang="en-US"/>
              <a:t>Example – in level9, check(</a:t>
            </a:r>
            <a:r>
              <a:rPr lang="en-US" err="1"/>
              <a:t>int</a:t>
            </a:r>
            <a:r>
              <a:rPr lang="en-US"/>
              <a:t> value)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Comparing the remainder of array[</a:t>
            </a:r>
            <a:r>
              <a:rPr lang="en-US" err="1"/>
              <a:t>i</a:t>
            </a:r>
            <a:r>
              <a:rPr lang="en-US"/>
              <a:t>] / value to zero…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>
                <a:solidFill>
                  <a:srgbClr val="000C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if(array[</a:t>
            </a:r>
            <a:r>
              <a:rPr lang="en-US" b="1" err="1">
                <a:solidFill>
                  <a:srgbClr val="000C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>
                <a:solidFill>
                  <a:srgbClr val="000C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% value == 0)</a:t>
            </a:r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9C234C-E616-0840-8AF1-F5B7BF0CF7E9}"/>
              </a:ext>
            </a:extLst>
          </p:cNvPr>
          <p:cNvSpPr/>
          <p:nvPr/>
        </p:nvSpPr>
        <p:spPr>
          <a:xfrm>
            <a:off x="423133" y="3712597"/>
            <a:ext cx="105156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0x08048670 &lt;+32&gt;:	mov    0x8(%</a:t>
            </a:r>
            <a:r>
              <a:rPr lang="en-US" sz="1600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sz="160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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is arg1</a:t>
            </a:r>
          </a:p>
          <a:p>
            <a:pPr lvl="1"/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0x08048673 &lt;+35&gt;:	mov    -0x8(%</a:t>
            </a:r>
            <a:r>
              <a:rPr lang="en-US" sz="1600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sz="1600" err="1">
                <a:latin typeface="Courier New" panose="02070309020205020404" pitchFamily="49" charset="0"/>
                <a:cs typeface="Courier New" panose="02070309020205020404" pitchFamily="49" charset="0"/>
              </a:rPr>
              <a:t>ecx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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err="1">
                <a:latin typeface="Courier New" panose="02070309020205020404" pitchFamily="49" charset="0"/>
                <a:cs typeface="Courier New" panose="02070309020205020404" pitchFamily="49" charset="0"/>
              </a:rPr>
              <a:t>ecx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is loop index</a:t>
            </a:r>
          </a:p>
          <a:p>
            <a:pPr lvl="1"/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0x08048676 &lt;+38&gt;:	</a:t>
            </a:r>
            <a:r>
              <a:rPr lang="en-US" sz="1600" err="1">
                <a:latin typeface="Courier New" panose="02070309020205020404" pitchFamily="49" charset="0"/>
                <a:cs typeface="Courier New" panose="02070309020205020404" pitchFamily="49" charset="0"/>
              </a:rPr>
              <a:t>cltd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				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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use </a:t>
            </a:r>
            <a:r>
              <a:rPr lang="en-US" sz="1600" err="1">
                <a:latin typeface="Courier New" panose="02070309020205020404" pitchFamily="49" charset="0"/>
                <a:cs typeface="Courier New" panose="02070309020205020404" pitchFamily="49" charset="0"/>
              </a:rPr>
              <a:t>edx:eax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, int64</a:t>
            </a:r>
          </a:p>
          <a:p>
            <a:pPr lvl="1"/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0x08048677 &lt;+39&gt;:	</a:t>
            </a:r>
            <a:r>
              <a:rPr lang="en-US" sz="1600" err="1">
                <a:latin typeface="Courier New" panose="02070309020205020404" pitchFamily="49" charset="0"/>
                <a:cs typeface="Courier New" panose="02070309020205020404" pitchFamily="49" charset="0"/>
              </a:rPr>
              <a:t>idivl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0x804a02c(,%ecx,4)	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 divide array[</a:t>
            </a:r>
            <a:r>
              <a:rPr lang="en-US" sz="1600" err="1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ecx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]/</a:t>
            </a:r>
            <a:r>
              <a:rPr lang="en-US" sz="1600" err="1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eax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 </a:t>
            </a:r>
            <a:endParaRPr lang="en-US" sz="16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0x0804867e &lt;+46&gt;:	</a:t>
            </a:r>
            <a:r>
              <a:rPr lang="en-US" sz="1600" err="1">
                <a:latin typeface="Courier New" panose="02070309020205020404" pitchFamily="49" charset="0"/>
                <a:cs typeface="Courier New" panose="02070309020205020404" pitchFamily="49" charset="0"/>
              </a:rPr>
              <a:t>cmp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$0x0,%edx		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 Remainder…</a:t>
            </a:r>
            <a:endParaRPr lang="en-US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03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Idioms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xor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Or sub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</a:p>
          <a:p>
            <a:pPr marL="457200" lvl="1" indent="0">
              <a:buNone/>
            </a:pPr>
            <a:r>
              <a:rPr lang="en-US" err="1"/>
              <a:t>eax</a:t>
            </a:r>
            <a:r>
              <a:rPr lang="en-US"/>
              <a:t> = </a:t>
            </a:r>
            <a:r>
              <a:rPr lang="en-US" err="1"/>
              <a:t>eax</a:t>
            </a:r>
            <a:r>
              <a:rPr lang="en-US"/>
              <a:t> ⊗ </a:t>
            </a:r>
            <a:r>
              <a:rPr lang="en-US" err="1"/>
              <a:t>eax</a:t>
            </a:r>
            <a:r>
              <a:rPr lang="en-US"/>
              <a:t> =&gt; </a:t>
            </a:r>
            <a:r>
              <a:rPr lang="en-US" err="1"/>
              <a:t>eax</a:t>
            </a:r>
            <a:r>
              <a:rPr lang="en-US"/>
              <a:t>: = 0;</a:t>
            </a: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lea 0x10(ecx,ecx,4)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=&gt; 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:= 5 * 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ecx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+ 10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add $1,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 marL="0" indent="0">
              <a:buNone/>
            </a:pPr>
            <a:r>
              <a:rPr lang="en-US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add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$1,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 # atomic operation</a:t>
            </a:r>
          </a:p>
        </p:txBody>
      </p:sp>
    </p:spTree>
    <p:extLst>
      <p:ext uri="{BB962C8B-B14F-4D97-AF65-F5344CB8AC3E}">
        <p14:creationId xmlns:p14="http://schemas.microsoft.com/office/powerpoint/2010/main" val="370114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2289-1D9E-3347-B948-71A11017A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Instruction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4C857-D32C-ED4D-A07F-1B00209FC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Comparison</a:t>
            </a:r>
          </a:p>
          <a:p>
            <a:pPr marL="457200" lvl="1" indent="0">
              <a:buNone/>
            </a:pP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cmp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$0x1234,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>
                <a:sym typeface="Wingdings" pitchFamily="2" charset="2"/>
              </a:rPr>
              <a:t></a:t>
            </a:r>
            <a:r>
              <a:rPr lang="en-US"/>
              <a:t> Result stored in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$EFLAGS</a:t>
            </a:r>
          </a:p>
          <a:p>
            <a:endParaRPr lang="en-US"/>
          </a:p>
          <a:p>
            <a:r>
              <a:rPr lang="en-US"/>
              <a:t>Jump</a:t>
            </a: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 0x8048442 &lt;main+94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&gt; 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>
                <a:sym typeface="Wingdings" pitchFamily="2" charset="2"/>
              </a:rPr>
              <a:t> 	</a:t>
            </a:r>
            <a:r>
              <a:rPr lang="en-US"/>
              <a:t> Equal or zero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n</a:t>
            </a: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0x8048442 &lt;main+94&gt;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>
                <a:sym typeface="Wingdings" pitchFamily="2" charset="2"/>
              </a:rPr>
              <a:t> 	</a:t>
            </a:r>
            <a:r>
              <a:rPr lang="en-US"/>
              <a:t> Not equal or non-zero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l</a:t>
            </a: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0x8048442 &lt;main+94&gt;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	</a:t>
            </a:r>
            <a:r>
              <a:rPr lang="en-US">
                <a:sym typeface="Wingdings" pitchFamily="2" charset="2"/>
              </a:rPr>
              <a:t> 	</a:t>
            </a:r>
            <a:r>
              <a:rPr lang="en-US"/>
              <a:t> Less or equal, signed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b</a:t>
            </a: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0x8048442 &lt;main+94&gt;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	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 </a:t>
            </a:r>
            <a:r>
              <a:rPr lang="en-US">
                <a:sym typeface="Wingdings" pitchFamily="2" charset="2"/>
              </a:rPr>
              <a:t>	</a:t>
            </a:r>
            <a:r>
              <a:rPr lang="en-US"/>
              <a:t> Below or equal, unsigned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g</a:t>
            </a: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0x8048442 &lt;main+94&gt;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>
                <a:sym typeface="Wingdings" pitchFamily="2" charset="2"/>
              </a:rPr>
              <a:t> 	</a:t>
            </a:r>
            <a:r>
              <a:rPr lang="en-US"/>
              <a:t> Greater or equal, signed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a</a:t>
            </a: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0x8048442 &lt;main+94&gt;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	</a:t>
            </a:r>
            <a:r>
              <a:rPr lang="en-US">
                <a:sym typeface="Wingdings" pitchFamily="2" charset="2"/>
              </a:rPr>
              <a:t> 	</a:t>
            </a:r>
            <a:r>
              <a:rPr lang="en-US"/>
              <a:t> Above or equal, unsigned</a:t>
            </a:r>
          </a:p>
          <a:p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947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8A4C1-8A3A-B44E-871C-59B05E726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Instruction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E7026-2054-F146-A699-B5CBA8D9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270C36-BCAF-5340-8E01-2340E4427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305" y="1085540"/>
            <a:ext cx="3278625" cy="54073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2F9EECB-8965-8D4C-848F-A7CAE7B1D8C3}"/>
              </a:ext>
            </a:extLst>
          </p:cNvPr>
          <p:cNvSpPr/>
          <p:nvPr/>
        </p:nvSpPr>
        <p:spPr>
          <a:xfrm>
            <a:off x="8089101" y="3128617"/>
            <a:ext cx="1388851" cy="115732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B0AD90-5F9E-ED44-A252-561257980162}"/>
              </a:ext>
            </a:extLst>
          </p:cNvPr>
          <p:cNvSpPr/>
          <p:nvPr/>
        </p:nvSpPr>
        <p:spPr>
          <a:xfrm>
            <a:off x="7406699" y="3738791"/>
            <a:ext cx="1388851" cy="115732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79BE446-959E-DC4D-A632-C96C99E2D7CB}"/>
              </a:ext>
            </a:extLst>
          </p:cNvPr>
          <p:cNvSpPr/>
          <p:nvPr/>
        </p:nvSpPr>
        <p:spPr>
          <a:xfrm>
            <a:off x="8884617" y="4167917"/>
            <a:ext cx="593335" cy="115732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DEDE42-E099-6E43-A057-DC09CF30DFE0}"/>
              </a:ext>
            </a:extLst>
          </p:cNvPr>
          <p:cNvSpPr/>
          <p:nvPr/>
        </p:nvSpPr>
        <p:spPr>
          <a:xfrm>
            <a:off x="8877741" y="4829080"/>
            <a:ext cx="593335" cy="115732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C24DE9B-F62A-2F46-A184-21A4105FF975}"/>
              </a:ext>
            </a:extLst>
          </p:cNvPr>
          <p:cNvSpPr/>
          <p:nvPr/>
        </p:nvSpPr>
        <p:spPr>
          <a:xfrm>
            <a:off x="8225616" y="5978281"/>
            <a:ext cx="277205" cy="116876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E7059D-C50A-E54A-A7C8-6F636F05D6FC}"/>
              </a:ext>
            </a:extLst>
          </p:cNvPr>
          <p:cNvCxnSpPr>
            <a:cxnSpLocks/>
          </p:cNvCxnSpPr>
          <p:nvPr/>
        </p:nvCxnSpPr>
        <p:spPr>
          <a:xfrm flipH="1">
            <a:off x="9631799" y="1301162"/>
            <a:ext cx="1166190" cy="1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5DD00D-A79F-0D44-BA54-8AF6B19BA8EA}"/>
              </a:ext>
            </a:extLst>
          </p:cNvPr>
          <p:cNvCxnSpPr>
            <a:cxnSpLocks/>
          </p:cNvCxnSpPr>
          <p:nvPr/>
        </p:nvCxnSpPr>
        <p:spPr>
          <a:xfrm flipV="1">
            <a:off x="10797989" y="1301164"/>
            <a:ext cx="0" cy="3594763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47D076-0788-B347-AECE-0358E6032686}"/>
              </a:ext>
            </a:extLst>
          </p:cNvPr>
          <p:cNvCxnSpPr>
            <a:cxnSpLocks/>
          </p:cNvCxnSpPr>
          <p:nvPr/>
        </p:nvCxnSpPr>
        <p:spPr>
          <a:xfrm flipH="1">
            <a:off x="9525467" y="4225783"/>
            <a:ext cx="1276964" cy="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0E8751-981D-CB40-A6CE-7E66586C6DBC}"/>
              </a:ext>
            </a:extLst>
          </p:cNvPr>
          <p:cNvCxnSpPr>
            <a:cxnSpLocks/>
          </p:cNvCxnSpPr>
          <p:nvPr/>
        </p:nvCxnSpPr>
        <p:spPr>
          <a:xfrm flipH="1">
            <a:off x="9516824" y="4886946"/>
            <a:ext cx="1276964" cy="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interface">
            <a:extLst>
              <a:ext uri="{FF2B5EF4-FFF2-40B4-BE49-F238E27FC236}">
                <a16:creationId xmlns:a16="http://schemas.microsoft.com/office/drawing/2014/main" id="{F9CC2BE8-D77B-CC4E-B2C4-84F5384AB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6" y="1606066"/>
            <a:ext cx="6719561" cy="370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071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D17BB-DB3C-DB8F-46DF-B688B699E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B5D2-9A0A-F5B8-475C-702AAB173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/>
              <a:t>Stack Operation for Function Call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D75D8-46D4-5E33-D650-192A253F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109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C88C5-3E3F-F148-A196-5C61CEA1F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1675"/>
          </a:xfrm>
        </p:spPr>
        <p:txBody>
          <a:bodyPr/>
          <a:lstStyle/>
          <a:p>
            <a:r>
              <a:rPr lang="en-US"/>
              <a:t>Function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38862-AA13-C147-B58C-A1B379D73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1430"/>
            <a:ext cx="10515600" cy="5258170"/>
          </a:xfrm>
        </p:spPr>
        <p:txBody>
          <a:bodyPr>
            <a:normAutofit/>
          </a:bodyPr>
          <a:lstStyle/>
          <a:p>
            <a:r>
              <a:rPr lang="en-US" i="1"/>
              <a:t>Function </a:t>
            </a:r>
            <a:r>
              <a:rPr lang="en-US"/>
              <a:t>is the only language primitive with CPU-level support</a:t>
            </a:r>
          </a:p>
          <a:p>
            <a:pPr lvl="1"/>
            <a:r>
              <a:rPr lang="en-US" i="1"/>
              <a:t>Turing machine </a:t>
            </a:r>
            <a:r>
              <a:rPr lang="en-US"/>
              <a:t>does not require the function</a:t>
            </a:r>
          </a:p>
          <a:p>
            <a:endParaRPr lang="en-US"/>
          </a:p>
          <a:p>
            <a:r>
              <a:rPr lang="en-US"/>
              <a:t>Lambda calculus works on functions</a:t>
            </a:r>
          </a:p>
          <a:p>
            <a:pPr lvl="1"/>
            <a:r>
              <a:rPr lang="en-US"/>
              <a:t>Church – Turing theorem </a:t>
            </a:r>
          </a:p>
          <a:p>
            <a:pPr marL="914400" lvl="2" indent="0">
              <a:buNone/>
            </a:pPr>
            <a:r>
              <a:rPr lang="en-US">
                <a:sym typeface="Wingdings" pitchFamily="2" charset="2"/>
              </a:rPr>
              <a:t> Turing machine == Lambda calculus (equally capable)</a:t>
            </a:r>
          </a:p>
          <a:p>
            <a:pPr marL="914400" lvl="2" indent="0">
              <a:buNone/>
            </a:pPr>
            <a:r>
              <a:rPr lang="en-US">
                <a:sym typeface="Wingdings" pitchFamily="2" charset="2"/>
              </a:rPr>
              <a:t> Java program == Scala program (equally capable)</a:t>
            </a:r>
          </a:p>
          <a:p>
            <a:pPr lvl="1"/>
            <a:r>
              <a:rPr lang="en-US">
                <a:sym typeface="Wingdings" pitchFamily="2" charset="2"/>
              </a:rPr>
              <a:t>Function promoted to first-class citizen</a:t>
            </a:r>
          </a:p>
          <a:p>
            <a:pPr lvl="1"/>
            <a:endParaRPr lang="en-US">
              <a:sym typeface="Wingdings" pitchFamily="2" charset="2"/>
            </a:endParaRPr>
          </a:p>
          <a:p>
            <a:r>
              <a:rPr lang="en-US">
                <a:sym typeface="Wingdings" pitchFamily="2" charset="2"/>
              </a:rPr>
              <a:t>Function helps programmers</a:t>
            </a:r>
          </a:p>
          <a:p>
            <a:pPr lvl="1"/>
            <a:r>
              <a:rPr lang="en-US">
                <a:sym typeface="Wingdings" pitchFamily="2" charset="2"/>
              </a:rPr>
              <a:t>Modularize code and define logical building blocks</a:t>
            </a:r>
          </a:p>
          <a:p>
            <a:pPr lvl="1"/>
            <a:r>
              <a:rPr lang="en-US">
                <a:sym typeface="Wingdings" pitchFamily="2" charset="2"/>
              </a:rPr>
              <a:t>Namespace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DE009-B09A-6B40-811A-E89DE442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0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02AFC-2452-D043-94F5-3A74FFAA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ym typeface="Wingdings" pitchFamily="2" charset="2"/>
              </a:rPr>
              <a:t>Function Support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0AEE1-A9B9-C44D-A2DF-D0EBAD7B2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Pointer registers</a:t>
            </a:r>
          </a:p>
          <a:p>
            <a:pPr marL="457200" lvl="1" indent="0">
              <a:buNone/>
            </a:pP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ebp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 (or 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rbp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): </a:t>
            </a:r>
            <a:r>
              <a:rPr lang="en-US" dirty="0">
                <a:sym typeface="Wingdings" pitchFamily="2" charset="2"/>
              </a:rPr>
              <a:t>stack base pointer</a:t>
            </a:r>
          </a:p>
          <a:p>
            <a:pPr marL="457200" lvl="1" indent="0">
              <a:buNone/>
            </a:pP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esp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 (or 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rsp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): </a:t>
            </a:r>
            <a:r>
              <a:rPr lang="en-US" dirty="0">
                <a:sym typeface="Wingdings" pitchFamily="2" charset="2"/>
              </a:rPr>
              <a:t>stack pointer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Instructions</a:t>
            </a:r>
          </a:p>
          <a:p>
            <a:pPr marL="457200" lvl="1" indent="0">
              <a:buNone/>
            </a:pP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push, pop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		</a:t>
            </a:r>
            <a:r>
              <a:rPr lang="en-US" dirty="0">
                <a:cs typeface="Courier New" panose="02070309020205020404" pitchFamily="49" charset="0"/>
                <a:sym typeface="Wingdings" pitchFamily="2" charset="2"/>
              </a:rPr>
              <a:t> stack operation support</a:t>
            </a:r>
          </a:p>
          <a:p>
            <a:pPr marL="457200" lvl="1" indent="0">
              <a:buNone/>
            </a:pP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call, ret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		</a:t>
            </a:r>
            <a:r>
              <a:rPr lang="en-US" dirty="0">
                <a:cs typeface="Courier New" panose="02070309020205020404" pitchFamily="49" charset="0"/>
                <a:sym typeface="Wingdings" pitchFamily="2" charset="2"/>
              </a:rPr>
              <a:t> function call support</a:t>
            </a:r>
          </a:p>
          <a:p>
            <a:pPr marL="457200" lvl="1" indent="0">
              <a:buNone/>
            </a:pP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enter,leave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	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	</a:t>
            </a:r>
            <a:r>
              <a:rPr lang="en-US" dirty="0">
                <a:cs typeface="Courier New" panose="02070309020205020404" pitchFamily="49" charset="0"/>
                <a:sym typeface="Wingdings" pitchFamily="2" charset="2"/>
              </a:rPr>
              <a:t> stack frame management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DEB24-B15A-9245-8166-B9EDC7653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440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C586D-A0E3-8C3D-C2CB-46190B92E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9996C-D5D8-6B2C-8E13-8740CEA3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ym typeface="Wingdings" pitchFamily="2" charset="2"/>
              </a:rPr>
              <a:t>Function Support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0A636-17D7-2FE6-8CFB-4DAF5274E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Pointer registers</a:t>
            </a:r>
          </a:p>
          <a:p>
            <a:pPr marL="457200" lvl="1" indent="0">
              <a:buNone/>
            </a:pP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ebp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 (or 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rbp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): </a:t>
            </a:r>
            <a:r>
              <a:rPr lang="en-US" dirty="0">
                <a:sym typeface="Wingdings" pitchFamily="2" charset="2"/>
              </a:rPr>
              <a:t>stack base pointer</a:t>
            </a:r>
          </a:p>
          <a:p>
            <a:pPr marL="457200" lvl="1" indent="0">
              <a:buNone/>
            </a:pP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esp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 (or 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rsp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): </a:t>
            </a:r>
            <a:r>
              <a:rPr lang="en-US" dirty="0">
                <a:sym typeface="Wingdings" pitchFamily="2" charset="2"/>
              </a:rPr>
              <a:t>stack pointer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Instructions</a:t>
            </a:r>
          </a:p>
          <a:p>
            <a:pPr marL="457200" lvl="1" indent="0">
              <a:buNone/>
            </a:pP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push, pop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		</a:t>
            </a:r>
            <a:r>
              <a:rPr lang="en-US" dirty="0">
                <a:cs typeface="Courier New" panose="02070309020205020404" pitchFamily="49" charset="0"/>
                <a:sym typeface="Wingdings" pitchFamily="2" charset="2"/>
              </a:rPr>
              <a:t> stack operation support</a:t>
            </a:r>
          </a:p>
          <a:p>
            <a:pPr marL="457200" lvl="1" indent="0">
              <a:buNone/>
            </a:pP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call, ret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		</a:t>
            </a:r>
            <a:r>
              <a:rPr lang="en-US" dirty="0">
                <a:cs typeface="Courier New" panose="02070309020205020404" pitchFamily="49" charset="0"/>
                <a:sym typeface="Wingdings" pitchFamily="2" charset="2"/>
              </a:rPr>
              <a:t> function call support</a:t>
            </a:r>
          </a:p>
          <a:p>
            <a:pPr marL="457200" lvl="1" indent="0">
              <a:buNone/>
            </a:pPr>
            <a:r>
              <a:rPr lang="en-US" u="sng" dirty="0" err="1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enter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,</a:t>
            </a:r>
            <a:r>
              <a:rPr lang="en-US" u="sng" dirty="0" err="1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leave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	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	</a:t>
            </a:r>
            <a:r>
              <a:rPr lang="en-US" dirty="0">
                <a:cs typeface="Courier New" panose="02070309020205020404" pitchFamily="49" charset="0"/>
                <a:sym typeface="Wingdings" pitchFamily="2" charset="2"/>
              </a:rPr>
              <a:t> stack frame management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B4C08-559D-03BF-12DA-3614AF44D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67</a:t>
            </a:fld>
            <a:endParaRPr lang="en-US"/>
          </a:p>
        </p:txBody>
      </p:sp>
      <p:sp>
        <p:nvSpPr>
          <p:cNvPr id="6" name="Line Callout 2 (Accent Bar) 5">
            <a:extLst>
              <a:ext uri="{FF2B5EF4-FFF2-40B4-BE49-F238E27FC236}">
                <a16:creationId xmlns:a16="http://schemas.microsoft.com/office/drawing/2014/main" id="{F1602701-00C5-C55D-3D80-39929CB75E0D}"/>
              </a:ext>
            </a:extLst>
          </p:cNvPr>
          <p:cNvSpPr/>
          <p:nvPr/>
        </p:nvSpPr>
        <p:spPr>
          <a:xfrm flipH="1">
            <a:off x="133223" y="5808264"/>
            <a:ext cx="1768243" cy="764981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7977"/>
              <a:gd name="adj6" fmla="val -1687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push %</a:t>
            </a:r>
            <a:r>
              <a:rPr lang="en-US" dirty="0" err="1"/>
              <a:t>ebp</a:t>
            </a:r>
            <a:r>
              <a:rPr lang="en-US" dirty="0"/>
              <a:t> </a:t>
            </a:r>
          </a:p>
          <a:p>
            <a:r>
              <a:rPr lang="en-US" dirty="0"/>
              <a:t>mov %</a:t>
            </a:r>
            <a:r>
              <a:rPr lang="en-US" dirty="0" err="1"/>
              <a:t>esp</a:t>
            </a:r>
            <a:r>
              <a:rPr lang="en-US" dirty="0"/>
              <a:t>, %</a:t>
            </a:r>
            <a:r>
              <a:rPr lang="en-US" dirty="0" err="1"/>
              <a:t>ebp</a:t>
            </a:r>
            <a:endParaRPr lang="en-US" dirty="0"/>
          </a:p>
        </p:txBody>
      </p:sp>
      <p:sp>
        <p:nvSpPr>
          <p:cNvPr id="7" name="Line Callout 2 (Accent Bar) 6">
            <a:extLst>
              <a:ext uri="{FF2B5EF4-FFF2-40B4-BE49-F238E27FC236}">
                <a16:creationId xmlns:a16="http://schemas.microsoft.com/office/drawing/2014/main" id="{799384D3-E2A6-7F20-61EF-C4FEE0753E13}"/>
              </a:ext>
            </a:extLst>
          </p:cNvPr>
          <p:cNvSpPr/>
          <p:nvPr/>
        </p:nvSpPr>
        <p:spPr>
          <a:xfrm>
            <a:off x="3291994" y="5833816"/>
            <a:ext cx="1894400" cy="764981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7977"/>
              <a:gd name="adj6" fmla="val -1687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mov %</a:t>
            </a:r>
            <a:r>
              <a:rPr lang="en-US" dirty="0" err="1"/>
              <a:t>ebp</a:t>
            </a:r>
            <a:r>
              <a:rPr lang="en-US" dirty="0"/>
              <a:t>, %</a:t>
            </a:r>
            <a:r>
              <a:rPr lang="en-US" dirty="0" err="1"/>
              <a:t>esp</a:t>
            </a:r>
            <a:endParaRPr lang="en-US" dirty="0"/>
          </a:p>
          <a:p>
            <a:r>
              <a:rPr lang="en-US" dirty="0"/>
              <a:t>pop %</a:t>
            </a:r>
            <a:r>
              <a:rPr lang="en-US" dirty="0" err="1"/>
              <a:t>ebp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6656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836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push 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ebp</a:t>
            </a:r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lvl="1"/>
            <a:r>
              <a:rPr lang="en-US" dirty="0"/>
              <a:t>Store the value of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/>
              <a:t>at the top of the stack (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/>
              <a:t>gets -4)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mov 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(%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sub $4, 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pop %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 dirty="0"/>
              <a:t>Move the value at the stack top to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/>
              <a:t>(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/>
              <a:t>gets +4)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mov (%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), %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add $4, %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9812BA-6B77-7541-9886-B7BC1CE896BA}"/>
              </a:ext>
            </a:extLst>
          </p:cNvPr>
          <p:cNvCxnSpPr/>
          <p:nvPr/>
        </p:nvCxnSpPr>
        <p:spPr>
          <a:xfrm>
            <a:off x="8695059" y="2076075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A9B63-3F23-644B-A6C5-F9DB2E81A5CD}"/>
              </a:ext>
            </a:extLst>
          </p:cNvPr>
          <p:cNvSpPr/>
          <p:nvPr/>
        </p:nvSpPr>
        <p:spPr>
          <a:xfrm>
            <a:off x="7925108" y="1877442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6DEDFE-7777-8E42-B04D-580066B5F2FC}"/>
              </a:ext>
            </a:extLst>
          </p:cNvPr>
          <p:cNvGrpSpPr/>
          <p:nvPr/>
        </p:nvGrpSpPr>
        <p:grpSpPr>
          <a:xfrm>
            <a:off x="9375410" y="1932757"/>
            <a:ext cx="1359349" cy="1393266"/>
            <a:chOff x="9109451" y="2035734"/>
            <a:chExt cx="1359349" cy="13932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3BE813-2889-C941-A378-50AB8CFB40C8}"/>
                </a:ext>
              </a:extLst>
            </p:cNvPr>
            <p:cNvSpPr/>
            <p:nvPr/>
          </p:nvSpPr>
          <p:spPr>
            <a:xfrm>
              <a:off x="9109451" y="2035734"/>
              <a:ext cx="1359349" cy="139326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363835-0DDC-D94E-9170-B3F780C80AB7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</p:grpSp>
      <p:sp>
        <p:nvSpPr>
          <p:cNvPr id="17" name="Left Arrow 16">
            <a:extLst>
              <a:ext uri="{FF2B5EF4-FFF2-40B4-BE49-F238E27FC236}">
                <a16:creationId xmlns:a16="http://schemas.microsoft.com/office/drawing/2014/main" id="{0BA4ABA6-23B9-C140-B32A-BFD68379EB62}"/>
              </a:ext>
            </a:extLst>
          </p:cNvPr>
          <p:cNvSpPr/>
          <p:nvPr/>
        </p:nvSpPr>
        <p:spPr>
          <a:xfrm rot="16200000">
            <a:off x="9945138" y="2436920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2B6CB-423F-014A-B0B7-610FA1A47A44}"/>
              </a:ext>
            </a:extLst>
          </p:cNvPr>
          <p:cNvSpPr/>
          <p:nvPr/>
        </p:nvSpPr>
        <p:spPr>
          <a:xfrm rot="16200000">
            <a:off x="10003133" y="1962147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657671-EB85-F74D-B7DA-41FB0E324943}"/>
              </a:ext>
            </a:extLst>
          </p:cNvPr>
          <p:cNvSpPr/>
          <p:nvPr/>
        </p:nvSpPr>
        <p:spPr>
          <a:xfrm>
            <a:off x="732066" y="2860371"/>
            <a:ext cx="6825181" cy="3114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71F8D426-084F-714F-8BED-7CE8E24B2206}"/>
              </a:ext>
            </a:extLst>
          </p:cNvPr>
          <p:cNvSpPr/>
          <p:nvPr/>
        </p:nvSpPr>
        <p:spPr>
          <a:xfrm rot="5400000">
            <a:off x="9906368" y="1101872"/>
            <a:ext cx="270518" cy="1280622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95B498-3430-1946-9627-62E20DE24295}"/>
              </a:ext>
            </a:extLst>
          </p:cNvPr>
          <p:cNvSpPr/>
          <p:nvPr/>
        </p:nvSpPr>
        <p:spPr>
          <a:xfrm>
            <a:off x="9342332" y="1188200"/>
            <a:ext cx="1610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4 bytes (32-bit)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BEDA06-6181-0D4C-B4DB-BE3636C27142}"/>
              </a:ext>
            </a:extLst>
          </p:cNvPr>
          <p:cNvSpPr/>
          <p:nvPr/>
        </p:nvSpPr>
        <p:spPr>
          <a:xfrm>
            <a:off x="6662750" y="1534808"/>
            <a:ext cx="261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 : 0xdeadbeef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3933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836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push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/>
              <a:t>Store the value of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at the top of the stack 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-4)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sub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$4,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pop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Move the value at the stack top 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+4)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add $4,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9812BA-6B77-7541-9886-B7BC1CE896BA}"/>
              </a:ext>
            </a:extLst>
          </p:cNvPr>
          <p:cNvCxnSpPr/>
          <p:nvPr/>
        </p:nvCxnSpPr>
        <p:spPr>
          <a:xfrm>
            <a:off x="8736300" y="2356421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A9B63-3F23-644B-A6C5-F9DB2E81A5CD}"/>
              </a:ext>
            </a:extLst>
          </p:cNvPr>
          <p:cNvSpPr/>
          <p:nvPr/>
        </p:nvSpPr>
        <p:spPr>
          <a:xfrm>
            <a:off x="7951734" y="2183313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6DEDFE-7777-8E42-B04D-580066B5F2FC}"/>
              </a:ext>
            </a:extLst>
          </p:cNvPr>
          <p:cNvGrpSpPr/>
          <p:nvPr/>
        </p:nvGrpSpPr>
        <p:grpSpPr>
          <a:xfrm>
            <a:off x="9375410" y="1932757"/>
            <a:ext cx="1366549" cy="1393266"/>
            <a:chOff x="9109451" y="2035734"/>
            <a:chExt cx="1366549" cy="13932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3BE813-2889-C941-A378-50AB8CFB40C8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363835-0DDC-D94E-9170-B3F780C80AB7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ED8564-8DA8-8242-ADF5-3C0BA946F740}"/>
                </a:ext>
              </a:extLst>
            </p:cNvPr>
            <p:cNvSpPr/>
            <p:nvPr/>
          </p:nvSpPr>
          <p:spPr>
            <a:xfrm>
              <a:off x="9109451" y="2313948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0xdeadbeef</a:t>
              </a:r>
            </a:p>
          </p:txBody>
        </p:sp>
      </p:grpSp>
      <p:sp>
        <p:nvSpPr>
          <p:cNvPr id="17" name="Left Arrow 16">
            <a:extLst>
              <a:ext uri="{FF2B5EF4-FFF2-40B4-BE49-F238E27FC236}">
                <a16:creationId xmlns:a16="http://schemas.microsoft.com/office/drawing/2014/main" id="{0BA4ABA6-23B9-C140-B32A-BFD68379EB62}"/>
              </a:ext>
            </a:extLst>
          </p:cNvPr>
          <p:cNvSpPr/>
          <p:nvPr/>
        </p:nvSpPr>
        <p:spPr>
          <a:xfrm rot="16200000">
            <a:off x="9945138" y="2436920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2B6CB-423F-014A-B0B7-610FA1A47A44}"/>
              </a:ext>
            </a:extLst>
          </p:cNvPr>
          <p:cNvSpPr/>
          <p:nvPr/>
        </p:nvSpPr>
        <p:spPr>
          <a:xfrm rot="16200000">
            <a:off x="10003133" y="1962147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657671-EB85-F74D-B7DA-41FB0E324943}"/>
              </a:ext>
            </a:extLst>
          </p:cNvPr>
          <p:cNvSpPr/>
          <p:nvPr/>
        </p:nvSpPr>
        <p:spPr>
          <a:xfrm>
            <a:off x="732066" y="3852581"/>
            <a:ext cx="6825181" cy="2121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494AF7-56EE-744D-8E7B-BD4F51BB5D4A}"/>
              </a:ext>
            </a:extLst>
          </p:cNvPr>
          <p:cNvSpPr/>
          <p:nvPr/>
        </p:nvSpPr>
        <p:spPr>
          <a:xfrm>
            <a:off x="6662750" y="1534808"/>
            <a:ext cx="261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 : 0xdeadbeef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08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Goal: Learn how cyber attacks work at the assembly level</a:t>
            </a:r>
          </a:p>
          <a:p>
            <a:pPr lvl="1"/>
            <a:r>
              <a:rPr lang="en-US"/>
              <a:t>Understand how attacks work to counter them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Lecture &amp; Exercise</a:t>
            </a:r>
          </a:p>
          <a:p>
            <a:pPr lvl="1"/>
            <a:r>
              <a:rPr lang="en-US"/>
              <a:t>Learn high-level concepts of attacks in the lecture</a:t>
            </a:r>
          </a:p>
          <a:p>
            <a:pPr lvl="1"/>
            <a:r>
              <a:rPr lang="en-US"/>
              <a:t>Practice attacks with exercise</a:t>
            </a:r>
          </a:p>
          <a:p>
            <a:pPr lvl="1"/>
            <a:endParaRPr lang="en-US"/>
          </a:p>
          <a:p>
            <a:r>
              <a:rPr lang="en-US"/>
              <a:t>Topics</a:t>
            </a:r>
          </a:p>
          <a:p>
            <a:pPr lvl="1"/>
            <a:r>
              <a:rPr lang="en-US"/>
              <a:t>Reverse engineering</a:t>
            </a:r>
          </a:p>
          <a:p>
            <a:pPr lvl="1"/>
            <a:r>
              <a:rPr lang="en-US"/>
              <a:t>Binary analysis</a:t>
            </a:r>
          </a:p>
          <a:p>
            <a:pPr lvl="1"/>
            <a:r>
              <a:rPr lang="en-US"/>
              <a:t>Exploit writing</a:t>
            </a:r>
          </a:p>
          <a:p>
            <a:pPr lvl="1"/>
            <a:r>
              <a:rPr lang="en-US"/>
              <a:t>Patching vulnerabilities</a:t>
            </a:r>
          </a:p>
          <a:p>
            <a:pPr lvl="1"/>
            <a:r>
              <a:rPr lang="en-US"/>
              <a:t>etc.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7131D-AB0A-2549-ADDE-9CFDE4B869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11058"/>
            <a:ext cx="10972800" cy="58818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09C10-1838-B341-A820-EC52EA659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4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836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push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Store the value of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at the top of the stack 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-4)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sub $4,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/>
              <a:t>Move the value at the stack top 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then,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+= 4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$4,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9812BA-6B77-7541-9886-B7BC1CE896BA}"/>
              </a:ext>
            </a:extLst>
          </p:cNvPr>
          <p:cNvCxnSpPr/>
          <p:nvPr/>
        </p:nvCxnSpPr>
        <p:spPr>
          <a:xfrm>
            <a:off x="8621100" y="2371401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A9B63-3F23-644B-A6C5-F9DB2E81A5CD}"/>
              </a:ext>
            </a:extLst>
          </p:cNvPr>
          <p:cNvSpPr/>
          <p:nvPr/>
        </p:nvSpPr>
        <p:spPr>
          <a:xfrm>
            <a:off x="7851149" y="2172768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6DEDFE-7777-8E42-B04D-580066B5F2FC}"/>
              </a:ext>
            </a:extLst>
          </p:cNvPr>
          <p:cNvGrpSpPr/>
          <p:nvPr/>
        </p:nvGrpSpPr>
        <p:grpSpPr>
          <a:xfrm>
            <a:off x="9375410" y="1932757"/>
            <a:ext cx="1366549" cy="1393266"/>
            <a:chOff x="9109451" y="2035734"/>
            <a:chExt cx="1366549" cy="13932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3BE813-2889-C941-A378-50AB8CFB40C8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363835-0DDC-D94E-9170-B3F780C80AB7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ED8564-8DA8-8242-ADF5-3C0BA946F740}"/>
                </a:ext>
              </a:extLst>
            </p:cNvPr>
            <p:cNvSpPr/>
            <p:nvPr/>
          </p:nvSpPr>
          <p:spPr>
            <a:xfrm>
              <a:off x="9109451" y="234713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sp>
        <p:nvSpPr>
          <p:cNvPr id="17" name="Left Arrow 16">
            <a:extLst>
              <a:ext uri="{FF2B5EF4-FFF2-40B4-BE49-F238E27FC236}">
                <a16:creationId xmlns:a16="http://schemas.microsoft.com/office/drawing/2014/main" id="{0BA4ABA6-23B9-C140-B32A-BFD68379EB62}"/>
              </a:ext>
            </a:extLst>
          </p:cNvPr>
          <p:cNvSpPr/>
          <p:nvPr/>
        </p:nvSpPr>
        <p:spPr>
          <a:xfrm rot="16200000">
            <a:off x="9945138" y="2436920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2B6CB-423F-014A-B0B7-610FA1A47A44}"/>
              </a:ext>
            </a:extLst>
          </p:cNvPr>
          <p:cNvSpPr/>
          <p:nvPr/>
        </p:nvSpPr>
        <p:spPr>
          <a:xfrm rot="16200000">
            <a:off x="10003133" y="1962147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5B7285-AEDA-BF40-BA97-2AFE66EC3A60}"/>
              </a:ext>
            </a:extLst>
          </p:cNvPr>
          <p:cNvSpPr/>
          <p:nvPr/>
        </p:nvSpPr>
        <p:spPr>
          <a:xfrm>
            <a:off x="825598" y="1572000"/>
            <a:ext cx="6825181" cy="2121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079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836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push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Store the value of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at the top of the stack 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-4)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sub $4,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/>
              <a:t>Move the value at the stack top 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then,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+= 4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$4,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9812BA-6B77-7541-9886-B7BC1CE896BA}"/>
              </a:ext>
            </a:extLst>
          </p:cNvPr>
          <p:cNvCxnSpPr/>
          <p:nvPr/>
        </p:nvCxnSpPr>
        <p:spPr>
          <a:xfrm>
            <a:off x="8621100" y="2115907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A9B63-3F23-644B-A6C5-F9DB2E81A5CD}"/>
              </a:ext>
            </a:extLst>
          </p:cNvPr>
          <p:cNvSpPr/>
          <p:nvPr/>
        </p:nvSpPr>
        <p:spPr>
          <a:xfrm>
            <a:off x="7851149" y="1917274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6DEDFE-7777-8E42-B04D-580066B5F2FC}"/>
              </a:ext>
            </a:extLst>
          </p:cNvPr>
          <p:cNvGrpSpPr/>
          <p:nvPr/>
        </p:nvGrpSpPr>
        <p:grpSpPr>
          <a:xfrm>
            <a:off x="9375410" y="1932757"/>
            <a:ext cx="1359349" cy="1393266"/>
            <a:chOff x="9109451" y="2035734"/>
            <a:chExt cx="1359349" cy="13932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3BE813-2889-C941-A378-50AB8CFB40C8}"/>
                </a:ext>
              </a:extLst>
            </p:cNvPr>
            <p:cNvSpPr/>
            <p:nvPr/>
          </p:nvSpPr>
          <p:spPr>
            <a:xfrm>
              <a:off x="9109451" y="2035734"/>
              <a:ext cx="1359349" cy="139326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363835-0DDC-D94E-9170-B3F780C80AB7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</p:grpSp>
      <p:sp>
        <p:nvSpPr>
          <p:cNvPr id="17" name="Left Arrow 16">
            <a:extLst>
              <a:ext uri="{FF2B5EF4-FFF2-40B4-BE49-F238E27FC236}">
                <a16:creationId xmlns:a16="http://schemas.microsoft.com/office/drawing/2014/main" id="{0BA4ABA6-23B9-C140-B32A-BFD68379EB62}"/>
              </a:ext>
            </a:extLst>
          </p:cNvPr>
          <p:cNvSpPr/>
          <p:nvPr/>
        </p:nvSpPr>
        <p:spPr>
          <a:xfrm rot="16200000">
            <a:off x="9945138" y="2436920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2B6CB-423F-014A-B0B7-610FA1A47A44}"/>
              </a:ext>
            </a:extLst>
          </p:cNvPr>
          <p:cNvSpPr/>
          <p:nvPr/>
        </p:nvSpPr>
        <p:spPr>
          <a:xfrm rot="16200000">
            <a:off x="10003133" y="1962147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5B7285-AEDA-BF40-BA97-2AFE66EC3A60}"/>
              </a:ext>
            </a:extLst>
          </p:cNvPr>
          <p:cNvSpPr/>
          <p:nvPr/>
        </p:nvSpPr>
        <p:spPr>
          <a:xfrm>
            <a:off x="825598" y="1572000"/>
            <a:ext cx="6825181" cy="2121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A9EAA9-93A2-1A48-80E2-1F4E9A9FBD9D}"/>
              </a:ext>
            </a:extLst>
          </p:cNvPr>
          <p:cNvSpPr/>
          <p:nvPr/>
        </p:nvSpPr>
        <p:spPr>
          <a:xfrm>
            <a:off x="7851149" y="1280978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 b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CC54BD94-D77F-F049-A906-F91F1DF855DD}"/>
              </a:ext>
            </a:extLst>
          </p:cNvPr>
          <p:cNvCxnSpPr>
            <a:cxnSpLocks/>
            <a:endCxn id="4" idx="3"/>
          </p:cNvCxnSpPr>
          <p:nvPr/>
        </p:nvCxnSpPr>
        <p:spPr>
          <a:xfrm rot="16200000" flipV="1">
            <a:off x="8514469" y="1538423"/>
            <a:ext cx="820962" cy="675403"/>
          </a:xfrm>
          <a:prstGeom prst="curved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5868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18449-76AA-624C-A028-CEEBED3D3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  <a:r>
              <a:rPr lang="en-US"/>
              <a:t> and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C967D-B654-C040-BBA9-72C7401BF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7476" cy="4351338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foo</a:t>
            </a:r>
          </a:p>
          <a:p>
            <a:pPr lvl="1"/>
            <a:r>
              <a:rPr lang="en-US"/>
              <a:t>Pushes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/>
              <a:t>to the stack and jump to foo</a:t>
            </a:r>
          </a:p>
          <a:p>
            <a:pPr marL="457200" lvl="1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push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# next instruction</a:t>
            </a:r>
          </a:p>
          <a:p>
            <a:pPr marL="457200" lvl="1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jmp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foo</a:t>
            </a:r>
          </a:p>
          <a:p>
            <a:pPr marL="457200" lvl="1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  <a:p>
            <a:pPr lvl="1"/>
            <a:r>
              <a:rPr lang="en-US"/>
              <a:t>Pops to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/>
              <a:t>from stack </a:t>
            </a:r>
          </a:p>
          <a:p>
            <a:pPr marL="457200" lvl="1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# Invalid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7F315-D640-7841-8B6B-14A2F819B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72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16ABC2-C4F5-0A47-B3AA-2D3FB2E16B4B}"/>
              </a:ext>
            </a:extLst>
          </p:cNvPr>
          <p:cNvSpPr/>
          <p:nvPr/>
        </p:nvSpPr>
        <p:spPr>
          <a:xfrm>
            <a:off x="9137903" y="3633320"/>
            <a:ext cx="1359349" cy="13932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B30147-0F4F-654A-9EA3-E141E860204D}"/>
              </a:ext>
            </a:extLst>
          </p:cNvPr>
          <p:cNvSpPr/>
          <p:nvPr/>
        </p:nvSpPr>
        <p:spPr>
          <a:xfrm>
            <a:off x="9137903" y="5161523"/>
            <a:ext cx="1359349" cy="314017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0x804841b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FEAE97EA-B0D8-D241-B01F-0A05C0B416A4}"/>
              </a:ext>
            </a:extLst>
          </p:cNvPr>
          <p:cNvSpPr/>
          <p:nvPr/>
        </p:nvSpPr>
        <p:spPr>
          <a:xfrm rot="16200000">
            <a:off x="9808483" y="4460212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9C5931-212C-9E47-B997-30171A0AEAF1}"/>
              </a:ext>
            </a:extLst>
          </p:cNvPr>
          <p:cNvSpPr/>
          <p:nvPr/>
        </p:nvSpPr>
        <p:spPr>
          <a:xfrm rot="16200000">
            <a:off x="9844178" y="3965918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C4ED2F-3C83-C845-824D-C0BF19D6C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189" y="1654756"/>
            <a:ext cx="4171009" cy="12563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8A90AA-6EDD-AA48-9BCA-7F97C6BB9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320" y="482948"/>
            <a:ext cx="3321067" cy="1000321"/>
          </a:xfrm>
          <a:prstGeom prst="rect">
            <a:avLst/>
          </a:pr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DAFFC0CB-1707-F946-9D46-987B1AE831C2}"/>
              </a:ext>
            </a:extLst>
          </p:cNvPr>
          <p:cNvSpPr/>
          <p:nvPr/>
        </p:nvSpPr>
        <p:spPr>
          <a:xfrm>
            <a:off x="7262245" y="1003183"/>
            <a:ext cx="1436193" cy="1371600"/>
          </a:xfrm>
          <a:prstGeom prst="arc">
            <a:avLst/>
          </a:prstGeom>
          <a:ln w="2222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023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CCF13-74CD-AD4E-8F7D-CFFCD4F86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Function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9D54-926A-5443-973C-FD7687299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E4322-B472-394A-A347-FF397943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490" y="6343309"/>
            <a:ext cx="2743200" cy="365125"/>
          </a:xfrm>
        </p:spPr>
        <p:txBody>
          <a:bodyPr/>
          <a:lstStyle/>
          <a:p>
            <a:fld id="{A8847BB3-9452-5D4B-9D0C-3312D4EA15F7}" type="slidenum">
              <a:rPr lang="en-US" smtClean="0"/>
              <a:t>73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B5B0C31-27FF-664C-83FE-A999A8033C00}"/>
              </a:ext>
            </a:extLst>
          </p:cNvPr>
          <p:cNvGrpSpPr/>
          <p:nvPr/>
        </p:nvGrpSpPr>
        <p:grpSpPr>
          <a:xfrm>
            <a:off x="9444607" y="3985807"/>
            <a:ext cx="1366549" cy="1876421"/>
            <a:chOff x="9109451" y="2035734"/>
            <a:chExt cx="1366549" cy="187642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37B3E39-10AF-0746-991E-48CEAF365BF9}"/>
                </a:ext>
              </a:extLst>
            </p:cNvPr>
            <p:cNvSpPr/>
            <p:nvPr/>
          </p:nvSpPr>
          <p:spPr>
            <a:xfrm>
              <a:off x="9109451" y="2559859"/>
              <a:ext cx="1359349" cy="135229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E885B1-C827-6146-9D71-976BCB397BDF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0x804840b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8C480FB-F4B0-0F41-9D1F-BFB857D93D1A}"/>
                </a:ext>
              </a:extLst>
            </p:cNvPr>
            <p:cNvSpPr/>
            <p:nvPr/>
          </p:nvSpPr>
          <p:spPr>
            <a:xfrm>
              <a:off x="9109451" y="2313948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AB0F84B-59C1-8440-BDE8-CC330B7307D1}"/>
              </a:ext>
            </a:extLst>
          </p:cNvPr>
          <p:cNvCxnSpPr/>
          <p:nvPr/>
        </p:nvCxnSpPr>
        <p:spPr>
          <a:xfrm>
            <a:off x="8917558" y="4421030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7EB6A4E-EA01-4F4E-9EA7-39A101DE3F40}"/>
              </a:ext>
            </a:extLst>
          </p:cNvPr>
          <p:cNvCxnSpPr/>
          <p:nvPr/>
        </p:nvCxnSpPr>
        <p:spPr>
          <a:xfrm>
            <a:off x="8917558" y="5379073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5DA962C-70D5-6140-9839-E80BD7545EFB}"/>
              </a:ext>
            </a:extLst>
          </p:cNvPr>
          <p:cNvSpPr/>
          <p:nvPr/>
        </p:nvSpPr>
        <p:spPr>
          <a:xfrm>
            <a:off x="8162223" y="4264022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BF3B37-4EA7-874A-A116-61F39FAA6F7F}"/>
              </a:ext>
            </a:extLst>
          </p:cNvPr>
          <p:cNvSpPr/>
          <p:nvPr/>
        </p:nvSpPr>
        <p:spPr>
          <a:xfrm>
            <a:off x="8177549" y="5175303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FFD160-C4D9-094D-ADF6-0F02AC98B805}"/>
              </a:ext>
            </a:extLst>
          </p:cNvPr>
          <p:cNvGrpSpPr/>
          <p:nvPr/>
        </p:nvGrpSpPr>
        <p:grpSpPr>
          <a:xfrm>
            <a:off x="9444607" y="2437272"/>
            <a:ext cx="1366549" cy="1393266"/>
            <a:chOff x="9109451" y="2035734"/>
            <a:chExt cx="1366549" cy="139326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57CB157-8838-8047-A8C0-F58C7029EBDD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53E1DDC-EA92-1F43-B6C3-3F5F99C07CA9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0x804841b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C54BE76-7EE2-6E4B-874A-A6E26CCD3F76}"/>
                </a:ext>
              </a:extLst>
            </p:cNvPr>
            <p:cNvSpPr/>
            <p:nvPr/>
          </p:nvSpPr>
          <p:spPr>
            <a:xfrm>
              <a:off x="9109451" y="2313948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sp>
        <p:nvSpPr>
          <p:cNvPr id="41" name="Freeform 40">
            <a:extLst>
              <a:ext uri="{FF2B5EF4-FFF2-40B4-BE49-F238E27FC236}">
                <a16:creationId xmlns:a16="http://schemas.microsoft.com/office/drawing/2014/main" id="{731B5F2D-2D7F-944F-BEA7-C441D5C9F5B5}"/>
              </a:ext>
            </a:extLst>
          </p:cNvPr>
          <p:cNvSpPr/>
          <p:nvPr/>
        </p:nvSpPr>
        <p:spPr>
          <a:xfrm flipH="1">
            <a:off x="8954490" y="2872494"/>
            <a:ext cx="345600" cy="1490400"/>
          </a:xfrm>
          <a:custGeom>
            <a:avLst/>
            <a:gdLst>
              <a:gd name="connsiteX0" fmla="*/ 79200 w 490186"/>
              <a:gd name="connsiteY0" fmla="*/ 1490400 h 1490400"/>
              <a:gd name="connsiteX1" fmla="*/ 489600 w 490186"/>
              <a:gd name="connsiteY1" fmla="*/ 727200 h 1490400"/>
              <a:gd name="connsiteX2" fmla="*/ 0 w 490186"/>
              <a:gd name="connsiteY2" fmla="*/ 0 h 14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6" h="1490400">
                <a:moveTo>
                  <a:pt x="79200" y="1490400"/>
                </a:moveTo>
                <a:cubicBezTo>
                  <a:pt x="291000" y="1233000"/>
                  <a:pt x="502800" y="975600"/>
                  <a:pt x="489600" y="727200"/>
                </a:cubicBezTo>
                <a:cubicBezTo>
                  <a:pt x="476400" y="478800"/>
                  <a:pt x="238200" y="2394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B82495-EC54-A54B-A1EE-212EC627B7A8}"/>
              </a:ext>
            </a:extLst>
          </p:cNvPr>
          <p:cNvSpPr txBox="1"/>
          <p:nvPr/>
        </p:nvSpPr>
        <p:spPr>
          <a:xfrm>
            <a:off x="7980128" y="18828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F00527C-26D8-6F4E-B7FF-5FC5F6659DE6}"/>
              </a:ext>
            </a:extLst>
          </p:cNvPr>
          <p:cNvSpPr/>
          <p:nvPr/>
        </p:nvSpPr>
        <p:spPr>
          <a:xfrm>
            <a:off x="9459933" y="4884073"/>
            <a:ext cx="1340961" cy="336063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Local B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C9245B4-3B06-A04E-B995-59D0F432D7FD}"/>
              </a:ext>
            </a:extLst>
          </p:cNvPr>
          <p:cNvSpPr/>
          <p:nvPr/>
        </p:nvSpPr>
        <p:spPr>
          <a:xfrm>
            <a:off x="9461464" y="5212846"/>
            <a:ext cx="1340961" cy="336063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Local C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04F2541-59A4-2342-AD03-7E9496841874}"/>
              </a:ext>
            </a:extLst>
          </p:cNvPr>
          <p:cNvSpPr/>
          <p:nvPr/>
        </p:nvSpPr>
        <p:spPr>
          <a:xfrm>
            <a:off x="9459933" y="4565275"/>
            <a:ext cx="1340961" cy="336063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Local A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083569C3-C150-D34D-8C9E-006496537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030" y="2873724"/>
            <a:ext cx="4171009" cy="125632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8163A40-167A-9D44-8B57-DE7EB3F5D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61" y="1701916"/>
            <a:ext cx="3321067" cy="1000321"/>
          </a:xfrm>
          <a:prstGeom prst="rect">
            <a:avLst/>
          </a:prstGeom>
        </p:spPr>
      </p:pic>
      <p:sp>
        <p:nvSpPr>
          <p:cNvPr id="52" name="Arc 51">
            <a:extLst>
              <a:ext uri="{FF2B5EF4-FFF2-40B4-BE49-F238E27FC236}">
                <a16:creationId xmlns:a16="http://schemas.microsoft.com/office/drawing/2014/main" id="{C780563D-AD13-524F-B70C-DF78626C2C89}"/>
              </a:ext>
            </a:extLst>
          </p:cNvPr>
          <p:cNvSpPr/>
          <p:nvPr/>
        </p:nvSpPr>
        <p:spPr>
          <a:xfrm>
            <a:off x="3302086" y="2222151"/>
            <a:ext cx="1436193" cy="1371600"/>
          </a:xfrm>
          <a:prstGeom prst="arc">
            <a:avLst/>
          </a:prstGeom>
          <a:ln w="2222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0C115ED-6BC0-3C4A-8B9E-3BBAA29D2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165" y="4565275"/>
            <a:ext cx="3406553" cy="1296953"/>
          </a:xfrm>
          <a:prstGeom prst="rect">
            <a:avLst/>
          </a:prstGeom>
        </p:spPr>
      </p:pic>
      <p:sp>
        <p:nvSpPr>
          <p:cNvPr id="54" name="Freeform 53">
            <a:extLst>
              <a:ext uri="{FF2B5EF4-FFF2-40B4-BE49-F238E27FC236}">
                <a16:creationId xmlns:a16="http://schemas.microsoft.com/office/drawing/2014/main" id="{B0CAD7CC-8CA3-D44B-84A5-6B52429BEC0A}"/>
              </a:ext>
            </a:extLst>
          </p:cNvPr>
          <p:cNvSpPr/>
          <p:nvPr/>
        </p:nvSpPr>
        <p:spPr>
          <a:xfrm>
            <a:off x="5544528" y="3699746"/>
            <a:ext cx="2117912" cy="860612"/>
          </a:xfrm>
          <a:custGeom>
            <a:avLst/>
            <a:gdLst>
              <a:gd name="connsiteX0" fmla="*/ 2117912 w 2117912"/>
              <a:gd name="connsiteY0" fmla="*/ 0 h 860612"/>
              <a:gd name="connsiteX1" fmla="*/ 1284195 w 2117912"/>
              <a:gd name="connsiteY1" fmla="*/ 484094 h 860612"/>
              <a:gd name="connsiteX2" fmla="*/ 531159 w 2117912"/>
              <a:gd name="connsiteY2" fmla="*/ 450477 h 860612"/>
              <a:gd name="connsiteX3" fmla="*/ 0 w 2117912"/>
              <a:gd name="connsiteY3" fmla="*/ 860612 h 86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912" h="860612">
                <a:moveTo>
                  <a:pt x="2117912" y="0"/>
                </a:moveTo>
                <a:cubicBezTo>
                  <a:pt x="1833283" y="204507"/>
                  <a:pt x="1548654" y="409015"/>
                  <a:pt x="1284195" y="484094"/>
                </a:cubicBezTo>
                <a:cubicBezTo>
                  <a:pt x="1019736" y="559174"/>
                  <a:pt x="745192" y="387724"/>
                  <a:pt x="531159" y="450477"/>
                </a:cubicBezTo>
                <a:cubicBezTo>
                  <a:pt x="317126" y="513230"/>
                  <a:pt x="158563" y="686921"/>
                  <a:pt x="0" y="860612"/>
                </a:cubicBezTo>
              </a:path>
            </a:pathLst>
          </a:custGeom>
          <a:noFill/>
          <a:ln w="25400">
            <a:solidFill>
              <a:srgbClr val="C00000"/>
            </a:solidFill>
            <a:headEnd w="med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eft Brace 63">
            <a:extLst>
              <a:ext uri="{FF2B5EF4-FFF2-40B4-BE49-F238E27FC236}">
                <a16:creationId xmlns:a16="http://schemas.microsoft.com/office/drawing/2014/main" id="{950EEA2A-E211-7B41-B2BA-267EA42CAD96}"/>
              </a:ext>
            </a:extLst>
          </p:cNvPr>
          <p:cNvSpPr/>
          <p:nvPr/>
        </p:nvSpPr>
        <p:spPr>
          <a:xfrm rot="10800000">
            <a:off x="10990502" y="2437272"/>
            <a:ext cx="184731" cy="1393266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Left Brace 64">
            <a:extLst>
              <a:ext uri="{FF2B5EF4-FFF2-40B4-BE49-F238E27FC236}">
                <a16:creationId xmlns:a16="http://schemas.microsoft.com/office/drawing/2014/main" id="{EE3B23C8-966C-9D4B-B9E4-ACB277F41F52}"/>
              </a:ext>
            </a:extLst>
          </p:cNvPr>
          <p:cNvSpPr/>
          <p:nvPr/>
        </p:nvSpPr>
        <p:spPr>
          <a:xfrm rot="10800000">
            <a:off x="10990501" y="3966702"/>
            <a:ext cx="184731" cy="189552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Left Brace 65">
            <a:extLst>
              <a:ext uri="{FF2B5EF4-FFF2-40B4-BE49-F238E27FC236}">
                <a16:creationId xmlns:a16="http://schemas.microsoft.com/office/drawing/2014/main" id="{2C75D6DC-A480-AA4D-8BCE-71865AEE3610}"/>
              </a:ext>
            </a:extLst>
          </p:cNvPr>
          <p:cNvSpPr/>
          <p:nvPr/>
        </p:nvSpPr>
        <p:spPr>
          <a:xfrm rot="10800000">
            <a:off x="10990500" y="849651"/>
            <a:ext cx="184731" cy="1393266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D58CC3D-905B-0C4A-A4AA-8354BA086826}"/>
              </a:ext>
            </a:extLst>
          </p:cNvPr>
          <p:cNvSpPr txBox="1"/>
          <p:nvPr/>
        </p:nvSpPr>
        <p:spPr>
          <a:xfrm>
            <a:off x="11225911" y="294923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bar();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0400BC-9756-BC4C-B8A1-E99D53EC57C5}"/>
              </a:ext>
            </a:extLst>
          </p:cNvPr>
          <p:cNvSpPr txBox="1"/>
          <p:nvPr/>
        </p:nvSpPr>
        <p:spPr>
          <a:xfrm>
            <a:off x="11225910" y="4698347"/>
            <a:ext cx="1010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foobar</a:t>
            </a:r>
            <a:r>
              <a:rPr lang="en-US"/>
              <a:t>();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C8535A8-C17B-F940-BA8E-1C6EBF2B6832}"/>
              </a:ext>
            </a:extLst>
          </p:cNvPr>
          <p:cNvSpPr txBox="1"/>
          <p:nvPr/>
        </p:nvSpPr>
        <p:spPr>
          <a:xfrm>
            <a:off x="11228204" y="1361618"/>
            <a:ext cx="69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foo();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4374DCB5-BE2E-894E-8C36-48F9165F8948}"/>
              </a:ext>
            </a:extLst>
          </p:cNvPr>
          <p:cNvSpPr/>
          <p:nvPr/>
        </p:nvSpPr>
        <p:spPr>
          <a:xfrm flipH="1">
            <a:off x="9005734" y="1280209"/>
            <a:ext cx="345600" cy="1490400"/>
          </a:xfrm>
          <a:custGeom>
            <a:avLst/>
            <a:gdLst>
              <a:gd name="connsiteX0" fmla="*/ 79200 w 490186"/>
              <a:gd name="connsiteY0" fmla="*/ 1490400 h 1490400"/>
              <a:gd name="connsiteX1" fmla="*/ 489600 w 490186"/>
              <a:gd name="connsiteY1" fmla="*/ 727200 h 1490400"/>
              <a:gd name="connsiteX2" fmla="*/ 0 w 490186"/>
              <a:gd name="connsiteY2" fmla="*/ 0 h 14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6" h="1490400">
                <a:moveTo>
                  <a:pt x="79200" y="1490400"/>
                </a:moveTo>
                <a:cubicBezTo>
                  <a:pt x="291000" y="1233000"/>
                  <a:pt x="502800" y="975600"/>
                  <a:pt x="489600" y="727200"/>
                </a:cubicBezTo>
                <a:cubicBezTo>
                  <a:pt x="476400" y="478800"/>
                  <a:pt x="238200" y="2394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570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BBFB5-A74B-EC47-B46E-86C22E248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Calling Convention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26966-B6EF-C540-BD79-A9E291689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882809" cy="4351338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Defines </a:t>
            </a:r>
            <a:r>
              <a:rPr lang="en-US" i="1"/>
              <a:t>caller</a:t>
            </a:r>
            <a:r>
              <a:rPr lang="en-US"/>
              <a:t> / </a:t>
            </a:r>
            <a:r>
              <a:rPr lang="en-US" i="1"/>
              <a:t>callee</a:t>
            </a:r>
            <a:r>
              <a:rPr lang="en-US"/>
              <a:t> responsibilities at machine language level</a:t>
            </a:r>
          </a:p>
          <a:p>
            <a:endParaRPr lang="en-US"/>
          </a:p>
          <a:p>
            <a:r>
              <a:rPr lang="en-US"/>
              <a:t>Different calling conventions exists</a:t>
            </a:r>
          </a:p>
          <a:p>
            <a:pPr lvl="1"/>
            <a:r>
              <a:rPr lang="en-US" i="1" err="1"/>
              <a:t>cdecl</a:t>
            </a:r>
            <a:r>
              <a:rPr lang="en-US"/>
              <a:t> for IA32</a:t>
            </a:r>
          </a:p>
          <a:p>
            <a:pPr lvl="1"/>
            <a:r>
              <a:rPr lang="en-US" i="1"/>
              <a:t>x86-64</a:t>
            </a:r>
            <a:r>
              <a:rPr lang="en-US"/>
              <a:t> for AMD64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Who call</a:t>
            </a:r>
            <a:r>
              <a:rPr lang="en-US">
                <a:latin typeface="Consolas" panose="020B0609020204030204" pitchFamily="49" charset="0"/>
              </a:rPr>
              <a:t> </a:t>
            </a:r>
            <a:r>
              <a:rPr lang="en-US" err="1">
                <a:latin typeface="Consolas" panose="020B0609020204030204" pitchFamily="49" charset="0"/>
                <a:ea typeface="Fira Code" panose="020B0809050000020004" pitchFamily="49" charset="0"/>
              </a:rPr>
              <a:t>printf</a:t>
            </a:r>
            <a:r>
              <a:rPr lang="en-US">
                <a:latin typeface="Consolas" panose="020B0609020204030204" pitchFamily="49" charset="0"/>
                <a:ea typeface="Fira Code" panose="020B0809050000020004" pitchFamily="49" charset="0"/>
              </a:rPr>
              <a:t>()</a:t>
            </a:r>
            <a:r>
              <a:rPr lang="en-US">
                <a:latin typeface="Consolas" panose="020B0609020204030204" pitchFamily="49" charset="0"/>
              </a:rPr>
              <a:t>? </a:t>
            </a:r>
            <a:r>
              <a:rPr lang="en-US"/>
              <a:t>and who has </a:t>
            </a:r>
            <a:r>
              <a:rPr lang="en-US" err="1">
                <a:latin typeface="Consolas" panose="020B0609020204030204" pitchFamily="49" charset="0"/>
              </a:rPr>
              <a:t>printf</a:t>
            </a:r>
            <a:r>
              <a:rPr lang="en-US">
                <a:latin typeface="Consolas" panose="020B0609020204030204" pitchFamily="49" charset="0"/>
              </a:rPr>
              <a:t>(); </a:t>
            </a:r>
          </a:p>
          <a:p>
            <a:pPr marL="457200" lvl="1" indent="0">
              <a:buNone/>
            </a:pPr>
            <a:r>
              <a:rPr lang="en-US" sz="2000"/>
              <a:t>Loader/linker will first find the address of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printf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()</a:t>
            </a:r>
            <a:endParaRPr lang="en-US" sz="2000"/>
          </a:p>
          <a:p>
            <a:pPr lvl="1"/>
            <a:endParaRPr lang="en-US"/>
          </a:p>
          <a:p>
            <a:pPr lvl="1"/>
            <a:r>
              <a:rPr lang="en-US"/>
              <a:t>Q1: How can pass function arguments?</a:t>
            </a:r>
          </a:p>
          <a:p>
            <a:pPr lvl="1"/>
            <a:r>
              <a:rPr lang="en-US"/>
              <a:t>Q2: How to order function argument?</a:t>
            </a:r>
          </a:p>
          <a:p>
            <a:pPr lvl="1"/>
            <a:r>
              <a:rPr lang="en-US"/>
              <a:t>Q3: How to get the return value?</a:t>
            </a:r>
          </a:p>
          <a:p>
            <a:pPr marL="457200" lvl="1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F12BD-5031-2A42-8871-2EBF9441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15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8075"/>
          </a:xfrm>
        </p:spPr>
        <p:txBody>
          <a:bodyPr/>
          <a:lstStyle/>
          <a:p>
            <a:r>
              <a:rPr lang="en-US"/>
              <a:t>IA32 Stack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Relative to </a:t>
            </a:r>
          </a:p>
          <a:p>
            <a:pPr lvl="1"/>
            <a:r>
              <a:rPr lang="en-US" dirty="0"/>
              <a:t>Stack pointer:	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 dirty="0"/>
              <a:t>Base (frame) pointer: 	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dirty="0"/>
              <a:t>Local variables (negative indexing over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mov -0x8(%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ebp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		-- value at ebp-0x8</a:t>
            </a:r>
          </a:p>
          <a:p>
            <a:pPr marL="457200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lea -0x24(%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ebp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		-- address at ebp-0x24</a:t>
            </a:r>
          </a:p>
          <a:p>
            <a:endParaRPr lang="en-US" dirty="0"/>
          </a:p>
          <a:p>
            <a:r>
              <a:rPr lang="en-US" dirty="0"/>
              <a:t>Function arguments from caller (positive indexing over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mov 0x8(%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ebp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		-- 1</a:t>
            </a:r>
            <a:r>
              <a:rPr lang="en-US" baseline="30000" dirty="0">
                <a:latin typeface="Courier New" charset="0"/>
                <a:ea typeface="Courier New" charset="0"/>
                <a:cs typeface="Courier New" charset="0"/>
              </a:rPr>
              <a:t>st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arg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mov 0xc(%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ebp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		-- 2</a:t>
            </a:r>
            <a:r>
              <a:rPr lang="en-US" baseline="30000" dirty="0">
                <a:latin typeface="Courier New" charset="0"/>
                <a:ea typeface="Courier New" charset="0"/>
                <a:cs typeface="Courier New" charset="0"/>
              </a:rPr>
              <a:t>nd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arg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Prepare function arguments to callee (positive indexing over the stack)</a:t>
            </a:r>
          </a:p>
          <a:p>
            <a:pPr marL="457200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mov %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, (%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esp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)			-- 1</a:t>
            </a:r>
            <a:r>
              <a:rPr lang="en-US" baseline="30000" dirty="0">
                <a:latin typeface="Courier New" charset="0"/>
                <a:ea typeface="Courier New" charset="0"/>
                <a:cs typeface="Courier New" charset="0"/>
              </a:rPr>
              <a:t>st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arg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mov $0x4, 0x4(%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esp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)		-- 2</a:t>
            </a:r>
            <a:r>
              <a:rPr lang="en-US" baseline="30000" dirty="0">
                <a:latin typeface="Courier New" charset="0"/>
                <a:ea typeface="Courier New" charset="0"/>
                <a:cs typeface="Courier New" charset="0"/>
              </a:rPr>
              <a:t>nd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arg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DC1597-E1A7-C749-B6B5-347ECA30CF79}"/>
              </a:ext>
            </a:extLst>
          </p:cNvPr>
          <p:cNvSpPr/>
          <p:nvPr/>
        </p:nvSpPr>
        <p:spPr>
          <a:xfrm>
            <a:off x="419341" y="1491915"/>
            <a:ext cx="8003400" cy="3175200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534930-3A09-FD43-8AED-B484B26DFBE4}"/>
              </a:ext>
            </a:extLst>
          </p:cNvPr>
          <p:cNvSpPr/>
          <p:nvPr/>
        </p:nvSpPr>
        <p:spPr>
          <a:xfrm>
            <a:off x="431100" y="1268069"/>
            <a:ext cx="12600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Callee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F58A88-D197-7B46-8FDE-EC6B2C1106AB}"/>
              </a:ext>
            </a:extLst>
          </p:cNvPr>
          <p:cNvSpPr/>
          <p:nvPr/>
        </p:nvSpPr>
        <p:spPr>
          <a:xfrm>
            <a:off x="9391162" y="656069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1DAE8-3556-834A-9F13-2F8455DB107D}"/>
              </a:ext>
            </a:extLst>
          </p:cNvPr>
          <p:cNvSpPr/>
          <p:nvPr/>
        </p:nvSpPr>
        <p:spPr>
          <a:xfrm>
            <a:off x="9369565" y="123957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9589EA-26C3-5342-8D8E-FBA3453E97B8}"/>
              </a:ext>
            </a:extLst>
          </p:cNvPr>
          <p:cNvSpPr/>
          <p:nvPr/>
        </p:nvSpPr>
        <p:spPr>
          <a:xfrm>
            <a:off x="9369565" y="172538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2B2840-70B5-2743-ABA1-5EDF8A66DA1A}"/>
              </a:ext>
            </a:extLst>
          </p:cNvPr>
          <p:cNvSpPr/>
          <p:nvPr/>
        </p:nvSpPr>
        <p:spPr>
          <a:xfrm>
            <a:off x="9382817" y="222310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7F1BD-35D1-A74C-82C5-446B5D8B4091}"/>
              </a:ext>
            </a:extLst>
          </p:cNvPr>
          <p:cNvSpPr/>
          <p:nvPr/>
        </p:nvSpPr>
        <p:spPr>
          <a:xfrm>
            <a:off x="9374734" y="271921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B473F4-D43D-F84F-9069-065AEF2C5A53}"/>
              </a:ext>
            </a:extLst>
          </p:cNvPr>
          <p:cNvSpPr/>
          <p:nvPr/>
        </p:nvSpPr>
        <p:spPr>
          <a:xfrm>
            <a:off x="9366651" y="321532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20828-6E5C-6043-B9D4-C47EF3E575A4}"/>
              </a:ext>
            </a:extLst>
          </p:cNvPr>
          <p:cNvSpPr txBox="1"/>
          <p:nvPr/>
        </p:nvSpPr>
        <p:spPr>
          <a:xfrm>
            <a:off x="11234865" y="3030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096252-C3CF-844C-B1F9-C0292AC7CBD6}"/>
              </a:ext>
            </a:extLst>
          </p:cNvPr>
          <p:cNvSpPr/>
          <p:nvPr/>
        </p:nvSpPr>
        <p:spPr>
          <a:xfrm>
            <a:off x="9400304" y="370580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84F46C-1D22-8549-ADA7-5C5DBB4EEC49}"/>
              </a:ext>
            </a:extLst>
          </p:cNvPr>
          <p:cNvSpPr/>
          <p:nvPr/>
        </p:nvSpPr>
        <p:spPr>
          <a:xfrm>
            <a:off x="9400304" y="320254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DA9D8E-5BC0-2441-87CA-A1EFF7FE21BB}"/>
              </a:ext>
            </a:extLst>
          </p:cNvPr>
          <p:cNvSpPr/>
          <p:nvPr/>
        </p:nvSpPr>
        <p:spPr>
          <a:xfrm>
            <a:off x="9402910" y="272166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8D4C9-A627-1E40-83F2-8BF546B53F26}"/>
              </a:ext>
            </a:extLst>
          </p:cNvPr>
          <p:cNvSpPr txBox="1"/>
          <p:nvPr/>
        </p:nvSpPr>
        <p:spPr>
          <a:xfrm>
            <a:off x="11439910" y="2092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FBAB6-EB37-D042-9E69-6C92EDEF0847}"/>
              </a:ext>
            </a:extLst>
          </p:cNvPr>
          <p:cNvSpPr/>
          <p:nvPr/>
        </p:nvSpPr>
        <p:spPr>
          <a:xfrm>
            <a:off x="9370771" y="370136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3247AB-1061-F54F-8DC5-4380792F7F7A}"/>
              </a:ext>
            </a:extLst>
          </p:cNvPr>
          <p:cNvSpPr/>
          <p:nvPr/>
        </p:nvSpPr>
        <p:spPr>
          <a:xfrm>
            <a:off x="9374734" y="1185810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674240-01E9-AE40-A48B-4BA7F892AE96}"/>
              </a:ext>
            </a:extLst>
          </p:cNvPr>
          <p:cNvCxnSpPr>
            <a:cxnSpLocks/>
          </p:cNvCxnSpPr>
          <p:nvPr/>
        </p:nvCxnSpPr>
        <p:spPr>
          <a:xfrm>
            <a:off x="8668800" y="2482504"/>
            <a:ext cx="55265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2A3EC49-E67B-F74A-9713-E26B44D4979E}"/>
              </a:ext>
            </a:extLst>
          </p:cNvPr>
          <p:cNvSpPr txBox="1"/>
          <p:nvPr/>
        </p:nvSpPr>
        <p:spPr>
          <a:xfrm>
            <a:off x="8376134" y="206427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102D42-0258-BD43-A20C-77BD3A11A4C4}"/>
              </a:ext>
            </a:extLst>
          </p:cNvPr>
          <p:cNvSpPr/>
          <p:nvPr/>
        </p:nvSpPr>
        <p:spPr>
          <a:xfrm>
            <a:off x="9400304" y="1684371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1CF4-B227-434E-A447-B204CD0EF8B4}"/>
              </a:ext>
            </a:extLst>
          </p:cNvPr>
          <p:cNvSpPr/>
          <p:nvPr/>
        </p:nvSpPr>
        <p:spPr>
          <a:xfrm>
            <a:off x="9384851" y="2189477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3743B4-EFE9-7842-BA5C-D51D4560B868}"/>
              </a:ext>
            </a:extLst>
          </p:cNvPr>
          <p:cNvCxnSpPr>
            <a:cxnSpLocks/>
          </p:cNvCxnSpPr>
          <p:nvPr/>
        </p:nvCxnSpPr>
        <p:spPr>
          <a:xfrm>
            <a:off x="8586142" y="3953683"/>
            <a:ext cx="725146" cy="61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554B13F-8C2D-A248-9272-B35AF3BD4D8F}"/>
              </a:ext>
            </a:extLst>
          </p:cNvPr>
          <p:cNvSpPr txBox="1"/>
          <p:nvPr/>
        </p:nvSpPr>
        <p:spPr>
          <a:xfrm>
            <a:off x="8586142" y="356474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7AF97D-F46F-C34B-AE2B-B7DAA187430D}"/>
              </a:ext>
            </a:extLst>
          </p:cNvPr>
          <p:cNvSpPr txBox="1"/>
          <p:nvPr/>
        </p:nvSpPr>
        <p:spPr>
          <a:xfrm>
            <a:off x="11260288" y="281928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05BFE7-04FE-1544-898C-9481C94C5F5D}"/>
              </a:ext>
            </a:extLst>
          </p:cNvPr>
          <p:cNvSpPr txBox="1"/>
          <p:nvPr/>
        </p:nvSpPr>
        <p:spPr>
          <a:xfrm>
            <a:off x="11251807" y="323873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13E67E-DA93-B74B-93E1-0D06D148F5FA}"/>
              </a:ext>
            </a:extLst>
          </p:cNvPr>
          <p:cNvSpPr txBox="1"/>
          <p:nvPr/>
        </p:nvSpPr>
        <p:spPr>
          <a:xfrm>
            <a:off x="11272276" y="36980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20239B3A-8E19-E549-9660-B0ACBB46A210}"/>
              </a:ext>
            </a:extLst>
          </p:cNvPr>
          <p:cNvSpPr/>
          <p:nvPr/>
        </p:nvSpPr>
        <p:spPr>
          <a:xfrm rot="16200000">
            <a:off x="8394846" y="1118319"/>
            <a:ext cx="1310942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924267-55F0-DB4F-9B60-2715C9577577}"/>
              </a:ext>
            </a:extLst>
          </p:cNvPr>
          <p:cNvSpPr/>
          <p:nvPr/>
        </p:nvSpPr>
        <p:spPr>
          <a:xfrm rot="16200000">
            <a:off x="8283945" y="855121"/>
            <a:ext cx="861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Grow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4DC946-FA90-CF4E-88E1-8210B9265039}"/>
              </a:ext>
            </a:extLst>
          </p:cNvPr>
          <p:cNvSpPr txBox="1"/>
          <p:nvPr/>
        </p:nvSpPr>
        <p:spPr>
          <a:xfrm>
            <a:off x="11197454" y="556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36FC4C-F2B2-C94F-8E54-D0A8749631B4}"/>
              </a:ext>
            </a:extLst>
          </p:cNvPr>
          <p:cNvSpPr txBox="1"/>
          <p:nvPr/>
        </p:nvSpPr>
        <p:spPr>
          <a:xfrm>
            <a:off x="11214396" y="764142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ebp+c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DD5945-0BE6-FA46-BA69-7EA301D70AD4}"/>
              </a:ext>
            </a:extLst>
          </p:cNvPr>
          <p:cNvSpPr txBox="1"/>
          <p:nvPr/>
        </p:nvSpPr>
        <p:spPr>
          <a:xfrm>
            <a:off x="11234865" y="122340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%ebp+8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18CFAC-766A-2F44-B071-5F5521613E8E}"/>
              </a:ext>
            </a:extLst>
          </p:cNvPr>
          <p:cNvSpPr/>
          <p:nvPr/>
        </p:nvSpPr>
        <p:spPr>
          <a:xfrm>
            <a:off x="698400" y="5212800"/>
            <a:ext cx="8834400" cy="114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948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8075"/>
          </a:xfrm>
        </p:spPr>
        <p:txBody>
          <a:bodyPr/>
          <a:lstStyle/>
          <a:p>
            <a:r>
              <a:rPr lang="en-US"/>
              <a:t>IA32 Stack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Relative to </a:t>
            </a:r>
          </a:p>
          <a:p>
            <a:pPr lvl="1"/>
            <a:r>
              <a:rPr lang="en-US"/>
              <a:t>Stack pointer:	 	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/>
              <a:t>Base (frame) pointer: 	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/>
              <a:t>Local variables (negative indexing over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-0x8(%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ebp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	-- value at ebp-0x8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lea -0x24(%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ebp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	-- address at ebp-0x24</a:t>
            </a:r>
          </a:p>
          <a:p>
            <a:endParaRPr lang="en-US"/>
          </a:p>
          <a:p>
            <a:r>
              <a:rPr lang="en-US"/>
              <a:t>Function arguments from caller (positive indexing over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0x8(%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ebp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	-- 1</a:t>
            </a:r>
            <a:r>
              <a:rPr lang="en-US" baseline="30000">
                <a:latin typeface="Courier New" charset="0"/>
                <a:ea typeface="Courier New" charset="0"/>
                <a:cs typeface="Courier New" charset="0"/>
              </a:rPr>
              <a:t>st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arg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0xc(%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ebp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	-- 2</a:t>
            </a:r>
            <a:r>
              <a:rPr lang="en-US" baseline="30000">
                <a:latin typeface="Courier New" charset="0"/>
                <a:ea typeface="Courier New" charset="0"/>
                <a:cs typeface="Courier New" charset="0"/>
              </a:rPr>
              <a:t>nd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arg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endParaRPr lang="en-US"/>
          </a:p>
          <a:p>
            <a:endParaRPr lang="en-US"/>
          </a:p>
          <a:p>
            <a:r>
              <a:rPr lang="en-US"/>
              <a:t>Prepare function arguments to callee (positive indexing over the stack)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, 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esp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			-- 1</a:t>
            </a:r>
            <a:r>
              <a:rPr lang="en-US" baseline="30000">
                <a:latin typeface="Courier New" charset="0"/>
                <a:ea typeface="Courier New" charset="0"/>
                <a:cs typeface="Courier New" charset="0"/>
              </a:rPr>
              <a:t>st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arg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$0x4, 0x4(%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esp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		-- 2</a:t>
            </a:r>
            <a:r>
              <a:rPr lang="en-US" baseline="30000">
                <a:latin typeface="Courier New" charset="0"/>
                <a:ea typeface="Courier New" charset="0"/>
                <a:cs typeface="Courier New" charset="0"/>
              </a:rPr>
              <a:t>nd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arg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DC1597-E1A7-C749-B6B5-347ECA30CF79}"/>
              </a:ext>
            </a:extLst>
          </p:cNvPr>
          <p:cNvSpPr/>
          <p:nvPr/>
        </p:nvSpPr>
        <p:spPr>
          <a:xfrm>
            <a:off x="565800" y="1506919"/>
            <a:ext cx="8003400" cy="3175200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77B86F-EF4B-3E42-A066-EBE8F0BEF07F}"/>
              </a:ext>
            </a:extLst>
          </p:cNvPr>
          <p:cNvSpPr/>
          <p:nvPr/>
        </p:nvSpPr>
        <p:spPr>
          <a:xfrm>
            <a:off x="565800" y="5061600"/>
            <a:ext cx="8003400" cy="1177200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534930-3A09-FD43-8AED-B484B26DFBE4}"/>
              </a:ext>
            </a:extLst>
          </p:cNvPr>
          <p:cNvSpPr/>
          <p:nvPr/>
        </p:nvSpPr>
        <p:spPr>
          <a:xfrm>
            <a:off x="431100" y="1268069"/>
            <a:ext cx="12600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Callee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80CE92B-46E5-5742-B05F-802CEB299125}"/>
              </a:ext>
            </a:extLst>
          </p:cNvPr>
          <p:cNvSpPr/>
          <p:nvPr/>
        </p:nvSpPr>
        <p:spPr>
          <a:xfrm>
            <a:off x="415800" y="4807175"/>
            <a:ext cx="12600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Caller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F58A88-D197-7B46-8FDE-EC6B2C1106AB}"/>
              </a:ext>
            </a:extLst>
          </p:cNvPr>
          <p:cNvSpPr/>
          <p:nvPr/>
        </p:nvSpPr>
        <p:spPr>
          <a:xfrm>
            <a:off x="9391162" y="656069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1DAE8-3556-834A-9F13-2F8455DB107D}"/>
              </a:ext>
            </a:extLst>
          </p:cNvPr>
          <p:cNvSpPr/>
          <p:nvPr/>
        </p:nvSpPr>
        <p:spPr>
          <a:xfrm>
            <a:off x="9369565" y="123957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9589EA-26C3-5342-8D8E-FBA3453E97B8}"/>
              </a:ext>
            </a:extLst>
          </p:cNvPr>
          <p:cNvSpPr/>
          <p:nvPr/>
        </p:nvSpPr>
        <p:spPr>
          <a:xfrm>
            <a:off x="9369565" y="172538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2B2840-70B5-2743-ABA1-5EDF8A66DA1A}"/>
              </a:ext>
            </a:extLst>
          </p:cNvPr>
          <p:cNvSpPr/>
          <p:nvPr/>
        </p:nvSpPr>
        <p:spPr>
          <a:xfrm>
            <a:off x="9382817" y="222310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7F1BD-35D1-A74C-82C5-446B5D8B4091}"/>
              </a:ext>
            </a:extLst>
          </p:cNvPr>
          <p:cNvSpPr/>
          <p:nvPr/>
        </p:nvSpPr>
        <p:spPr>
          <a:xfrm>
            <a:off x="9374734" y="271921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B473F4-D43D-F84F-9069-065AEF2C5A53}"/>
              </a:ext>
            </a:extLst>
          </p:cNvPr>
          <p:cNvSpPr/>
          <p:nvPr/>
        </p:nvSpPr>
        <p:spPr>
          <a:xfrm>
            <a:off x="9366651" y="321532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20828-6E5C-6043-B9D4-C47EF3E575A4}"/>
              </a:ext>
            </a:extLst>
          </p:cNvPr>
          <p:cNvSpPr txBox="1"/>
          <p:nvPr/>
        </p:nvSpPr>
        <p:spPr>
          <a:xfrm>
            <a:off x="11234865" y="3030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096252-C3CF-844C-B1F9-C0292AC7CBD6}"/>
              </a:ext>
            </a:extLst>
          </p:cNvPr>
          <p:cNvSpPr/>
          <p:nvPr/>
        </p:nvSpPr>
        <p:spPr>
          <a:xfrm>
            <a:off x="9400304" y="370580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84F46C-1D22-8549-ADA7-5C5DBB4EEC49}"/>
              </a:ext>
            </a:extLst>
          </p:cNvPr>
          <p:cNvSpPr/>
          <p:nvPr/>
        </p:nvSpPr>
        <p:spPr>
          <a:xfrm>
            <a:off x="9400304" y="320254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DA9D8E-5BC0-2441-87CA-A1EFF7FE21BB}"/>
              </a:ext>
            </a:extLst>
          </p:cNvPr>
          <p:cNvSpPr/>
          <p:nvPr/>
        </p:nvSpPr>
        <p:spPr>
          <a:xfrm>
            <a:off x="9402910" y="272166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8D4C9-A627-1E40-83F2-8BF546B53F26}"/>
              </a:ext>
            </a:extLst>
          </p:cNvPr>
          <p:cNvSpPr txBox="1"/>
          <p:nvPr/>
        </p:nvSpPr>
        <p:spPr>
          <a:xfrm>
            <a:off x="11439910" y="2092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FBAB6-EB37-D042-9E69-6C92EDEF0847}"/>
              </a:ext>
            </a:extLst>
          </p:cNvPr>
          <p:cNvSpPr/>
          <p:nvPr/>
        </p:nvSpPr>
        <p:spPr>
          <a:xfrm>
            <a:off x="9370771" y="370136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3247AB-1061-F54F-8DC5-4380792F7F7A}"/>
              </a:ext>
            </a:extLst>
          </p:cNvPr>
          <p:cNvSpPr/>
          <p:nvPr/>
        </p:nvSpPr>
        <p:spPr>
          <a:xfrm>
            <a:off x="9374734" y="1185810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674240-01E9-AE40-A48B-4BA7F892AE96}"/>
              </a:ext>
            </a:extLst>
          </p:cNvPr>
          <p:cNvCxnSpPr>
            <a:cxnSpLocks/>
          </p:cNvCxnSpPr>
          <p:nvPr/>
        </p:nvCxnSpPr>
        <p:spPr>
          <a:xfrm>
            <a:off x="8668800" y="2482504"/>
            <a:ext cx="55265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2A3EC49-E67B-F74A-9713-E26B44D4979E}"/>
              </a:ext>
            </a:extLst>
          </p:cNvPr>
          <p:cNvSpPr txBox="1"/>
          <p:nvPr/>
        </p:nvSpPr>
        <p:spPr>
          <a:xfrm>
            <a:off x="8606344" y="2090639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102D42-0258-BD43-A20C-77BD3A11A4C4}"/>
              </a:ext>
            </a:extLst>
          </p:cNvPr>
          <p:cNvSpPr/>
          <p:nvPr/>
        </p:nvSpPr>
        <p:spPr>
          <a:xfrm>
            <a:off x="9400304" y="1684371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1CF4-B227-434E-A447-B204CD0EF8B4}"/>
              </a:ext>
            </a:extLst>
          </p:cNvPr>
          <p:cNvSpPr/>
          <p:nvPr/>
        </p:nvSpPr>
        <p:spPr>
          <a:xfrm>
            <a:off x="9384851" y="2189477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7AF97D-F46F-C34B-AE2B-B7DAA187430D}"/>
              </a:ext>
            </a:extLst>
          </p:cNvPr>
          <p:cNvSpPr txBox="1"/>
          <p:nvPr/>
        </p:nvSpPr>
        <p:spPr>
          <a:xfrm>
            <a:off x="11260288" y="281928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05BFE7-04FE-1544-898C-9481C94C5F5D}"/>
              </a:ext>
            </a:extLst>
          </p:cNvPr>
          <p:cNvSpPr txBox="1"/>
          <p:nvPr/>
        </p:nvSpPr>
        <p:spPr>
          <a:xfrm>
            <a:off x="11251807" y="323873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13E67E-DA93-B74B-93E1-0D06D148F5FA}"/>
              </a:ext>
            </a:extLst>
          </p:cNvPr>
          <p:cNvSpPr txBox="1"/>
          <p:nvPr/>
        </p:nvSpPr>
        <p:spPr>
          <a:xfrm>
            <a:off x="11272276" y="36980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20239B3A-8E19-E549-9660-B0ACBB46A210}"/>
              </a:ext>
            </a:extLst>
          </p:cNvPr>
          <p:cNvSpPr/>
          <p:nvPr/>
        </p:nvSpPr>
        <p:spPr>
          <a:xfrm rot="16200000">
            <a:off x="8394846" y="1118319"/>
            <a:ext cx="1310942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924267-55F0-DB4F-9B60-2715C9577577}"/>
              </a:ext>
            </a:extLst>
          </p:cNvPr>
          <p:cNvSpPr/>
          <p:nvPr/>
        </p:nvSpPr>
        <p:spPr>
          <a:xfrm rot="16200000">
            <a:off x="8283945" y="855121"/>
            <a:ext cx="861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Grow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4DC946-FA90-CF4E-88E1-8210B9265039}"/>
              </a:ext>
            </a:extLst>
          </p:cNvPr>
          <p:cNvSpPr txBox="1"/>
          <p:nvPr/>
        </p:nvSpPr>
        <p:spPr>
          <a:xfrm>
            <a:off x="11197454" y="556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36FC4C-F2B2-C94F-8E54-D0A8749631B4}"/>
              </a:ext>
            </a:extLst>
          </p:cNvPr>
          <p:cNvSpPr txBox="1"/>
          <p:nvPr/>
        </p:nvSpPr>
        <p:spPr>
          <a:xfrm>
            <a:off x="11214396" y="764142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ebp+c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DD5945-0BE6-FA46-BA69-7EA301D70AD4}"/>
              </a:ext>
            </a:extLst>
          </p:cNvPr>
          <p:cNvSpPr txBox="1"/>
          <p:nvPr/>
        </p:nvSpPr>
        <p:spPr>
          <a:xfrm>
            <a:off x="11234865" y="122340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%ebp+8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53680E9-FBF2-CD46-8DDA-2920E2F65F49}"/>
              </a:ext>
            </a:extLst>
          </p:cNvPr>
          <p:cNvSpPr/>
          <p:nvPr/>
        </p:nvSpPr>
        <p:spPr>
          <a:xfrm>
            <a:off x="9391162" y="41974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763011-2128-EB4C-8990-02C3D702E984}"/>
              </a:ext>
            </a:extLst>
          </p:cNvPr>
          <p:cNvSpPr/>
          <p:nvPr/>
        </p:nvSpPr>
        <p:spPr>
          <a:xfrm>
            <a:off x="9372910" y="468642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02CDFEF-11A9-CF4F-86BF-95B11356B434}"/>
              </a:ext>
            </a:extLst>
          </p:cNvPr>
          <p:cNvSpPr/>
          <p:nvPr/>
        </p:nvSpPr>
        <p:spPr>
          <a:xfrm>
            <a:off x="9382012" y="518743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A6B20C-FFC8-3249-A205-C6E6C5B05B5D}"/>
              </a:ext>
            </a:extLst>
          </p:cNvPr>
          <p:cNvSpPr/>
          <p:nvPr/>
        </p:nvSpPr>
        <p:spPr>
          <a:xfrm>
            <a:off x="9380178" y="4704416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F72EAE4-CA29-AC45-88B7-4EBD02184466}"/>
              </a:ext>
            </a:extLst>
          </p:cNvPr>
          <p:cNvSpPr/>
          <p:nvPr/>
        </p:nvSpPr>
        <p:spPr>
          <a:xfrm>
            <a:off x="9380178" y="5170280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1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BF24BED-3B8C-6E45-BAFE-3DF1C4B4D33F}"/>
              </a:ext>
            </a:extLst>
          </p:cNvPr>
          <p:cNvCxnSpPr>
            <a:cxnSpLocks/>
          </p:cNvCxnSpPr>
          <p:nvPr/>
        </p:nvCxnSpPr>
        <p:spPr>
          <a:xfrm>
            <a:off x="8589236" y="5663293"/>
            <a:ext cx="725146" cy="61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B57FEE1-919C-A945-A071-58E3AF551C18}"/>
              </a:ext>
            </a:extLst>
          </p:cNvPr>
          <p:cNvSpPr txBox="1"/>
          <p:nvPr/>
        </p:nvSpPr>
        <p:spPr>
          <a:xfrm>
            <a:off x="8589236" y="527435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57BE21-B4F2-4F4A-9740-2FD78459E934}"/>
              </a:ext>
            </a:extLst>
          </p:cNvPr>
          <p:cNvSpPr txBox="1"/>
          <p:nvPr/>
        </p:nvSpPr>
        <p:spPr>
          <a:xfrm>
            <a:off x="11276892" y="5200527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AD2795F-70EB-CC49-9E87-924F379E54F2}"/>
              </a:ext>
            </a:extLst>
          </p:cNvPr>
          <p:cNvSpPr txBox="1"/>
          <p:nvPr/>
        </p:nvSpPr>
        <p:spPr>
          <a:xfrm>
            <a:off x="11312574" y="4746263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%esp+4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9556A0-BF1A-6C47-AE0B-D4F673703813}"/>
              </a:ext>
            </a:extLst>
          </p:cNvPr>
          <p:cNvSpPr/>
          <p:nvPr/>
        </p:nvSpPr>
        <p:spPr>
          <a:xfrm>
            <a:off x="10048439" y="4191416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….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412D0BA-F17B-9D47-AB35-80238258A92C}"/>
              </a:ext>
            </a:extLst>
          </p:cNvPr>
          <p:cNvSpPr/>
          <p:nvPr/>
        </p:nvSpPr>
        <p:spPr>
          <a:xfrm>
            <a:off x="377057" y="1129731"/>
            <a:ext cx="8204889" cy="3677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685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100" y="242904"/>
            <a:ext cx="10515600" cy="938075"/>
          </a:xfrm>
        </p:spPr>
        <p:txBody>
          <a:bodyPr>
            <a:normAutofit/>
          </a:bodyPr>
          <a:lstStyle/>
          <a:p>
            <a:r>
              <a:rPr lang="en-US" sz="3600"/>
              <a:t>IA32: Call, ret, Function Prologue, Epilogue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0978"/>
            <a:ext cx="10515600" cy="5434117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call &lt;target&gt;</a:t>
            </a:r>
          </a:p>
          <a:p>
            <a:pPr lvl="1"/>
            <a:r>
              <a:rPr lang="en-US">
                <a:latin typeface="Courier New" charset="0"/>
                <a:ea typeface="Courier New" charset="0"/>
                <a:cs typeface="Courier New" charset="0"/>
              </a:rPr>
              <a:t>push %EIP; JUMP &lt;target&gt;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ret</a:t>
            </a:r>
          </a:p>
          <a:p>
            <a:pPr marL="457200" lvl="1" indent="0">
              <a:buNone/>
            </a:pP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jmp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esp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); sub 4 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esp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 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pop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eip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85FC762-645C-CE42-A365-D79093B798E9}"/>
              </a:ext>
            </a:extLst>
          </p:cNvPr>
          <p:cNvSpPr/>
          <p:nvPr/>
        </p:nvSpPr>
        <p:spPr>
          <a:xfrm>
            <a:off x="251100" y="1933017"/>
            <a:ext cx="18297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Prologue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5EF419-561E-CB40-92C3-0B4F0A470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850" y="2290629"/>
            <a:ext cx="3904150" cy="1326341"/>
          </a:xfrm>
          <a:prstGeom prst="rect">
            <a:avLst/>
          </a:prstGeom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571EA27-75E0-6947-BF76-D7C9D82F4D0B}"/>
              </a:ext>
            </a:extLst>
          </p:cNvPr>
          <p:cNvSpPr/>
          <p:nvPr/>
        </p:nvSpPr>
        <p:spPr>
          <a:xfrm>
            <a:off x="268550" y="3805018"/>
            <a:ext cx="18297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Epilogue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60E689-4ADF-FD43-9BAD-CE1CE20B1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850" y="4569171"/>
            <a:ext cx="2732950" cy="403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742F38E-8B4C-3D40-A408-245F775AA6F0}"/>
              </a:ext>
            </a:extLst>
          </p:cNvPr>
          <p:cNvSpPr/>
          <p:nvPr/>
        </p:nvSpPr>
        <p:spPr>
          <a:xfrm>
            <a:off x="5041525" y="4469701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%ebp,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esp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 </a:t>
            </a:r>
          </a:p>
          <a:p>
            <a:r>
              <a:rPr lang="en-US">
                <a:latin typeface="Courier New" charset="0"/>
                <a:cs typeface="Courier New" charset="0"/>
              </a:rPr>
              <a:t>pop %</a:t>
            </a:r>
            <a:r>
              <a:rPr lang="en-US" err="1">
                <a:latin typeface="Courier New" charset="0"/>
                <a:cs typeface="Courier New" charset="0"/>
              </a:rPr>
              <a:t>ebp</a:t>
            </a:r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8D403F4-30DF-2046-A049-59F524D9A6EE}"/>
              </a:ext>
            </a:extLst>
          </p:cNvPr>
          <p:cNvSpPr/>
          <p:nvPr/>
        </p:nvSpPr>
        <p:spPr>
          <a:xfrm>
            <a:off x="9445752" y="283920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0A128ED-9BD1-6A4C-82D4-E28A0D89C51B}"/>
              </a:ext>
            </a:extLst>
          </p:cNvPr>
          <p:cNvSpPr/>
          <p:nvPr/>
        </p:nvSpPr>
        <p:spPr>
          <a:xfrm>
            <a:off x="9459004" y="78163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8CD43E9-6AB0-C54A-A3C6-8EC74C19B884}"/>
              </a:ext>
            </a:extLst>
          </p:cNvPr>
          <p:cNvSpPr/>
          <p:nvPr/>
        </p:nvSpPr>
        <p:spPr>
          <a:xfrm>
            <a:off x="9450921" y="1277750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E456A9-E19F-F941-94FD-5678F88D940E}"/>
              </a:ext>
            </a:extLst>
          </p:cNvPr>
          <p:cNvSpPr txBox="1"/>
          <p:nvPr/>
        </p:nvSpPr>
        <p:spPr>
          <a:xfrm>
            <a:off x="11311052" y="15891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CC2227D-72BB-504B-AF0F-B34D548CA374}"/>
              </a:ext>
            </a:extLst>
          </p:cNvPr>
          <p:cNvSpPr/>
          <p:nvPr/>
        </p:nvSpPr>
        <p:spPr>
          <a:xfrm>
            <a:off x="9479097" y="128020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6CF401-B1C6-074D-8F9B-230F7D1C5FB3}"/>
              </a:ext>
            </a:extLst>
          </p:cNvPr>
          <p:cNvSpPr/>
          <p:nvPr/>
        </p:nvSpPr>
        <p:spPr>
          <a:xfrm>
            <a:off x="9476491" y="24290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71A2ECF-6E18-0C46-BC76-9AE0A4FA4C39}"/>
              </a:ext>
            </a:extLst>
          </p:cNvPr>
          <p:cNvSpPr/>
          <p:nvPr/>
        </p:nvSpPr>
        <p:spPr>
          <a:xfrm>
            <a:off x="9461038" y="748009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427B281-0458-DF45-936D-701827B62967}"/>
              </a:ext>
            </a:extLst>
          </p:cNvPr>
          <p:cNvSpPr/>
          <p:nvPr/>
        </p:nvSpPr>
        <p:spPr>
          <a:xfrm>
            <a:off x="9456736" y="180575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056D84E-6AD2-6844-95A3-5FE6A5C29873}"/>
              </a:ext>
            </a:extLst>
          </p:cNvPr>
          <p:cNvSpPr/>
          <p:nvPr/>
        </p:nvSpPr>
        <p:spPr>
          <a:xfrm>
            <a:off x="9438484" y="2294710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D04A005-75BF-8944-A5F0-F7B62785B1F2}"/>
              </a:ext>
            </a:extLst>
          </p:cNvPr>
          <p:cNvSpPr/>
          <p:nvPr/>
        </p:nvSpPr>
        <p:spPr>
          <a:xfrm>
            <a:off x="9447586" y="279572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0F4A45A-93F8-F144-8F28-F05A6EA56B91}"/>
              </a:ext>
            </a:extLst>
          </p:cNvPr>
          <p:cNvSpPr/>
          <p:nvPr/>
        </p:nvSpPr>
        <p:spPr>
          <a:xfrm>
            <a:off x="9445752" y="2312699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2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FA109BE-9563-D249-BA52-82A56843C4BB}"/>
              </a:ext>
            </a:extLst>
          </p:cNvPr>
          <p:cNvSpPr/>
          <p:nvPr/>
        </p:nvSpPr>
        <p:spPr>
          <a:xfrm>
            <a:off x="9445752" y="2778563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1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45D4F35-74E4-1449-B7C9-3BE28A908D47}"/>
              </a:ext>
            </a:extLst>
          </p:cNvPr>
          <p:cNvSpPr/>
          <p:nvPr/>
        </p:nvSpPr>
        <p:spPr>
          <a:xfrm>
            <a:off x="10114013" y="1799699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….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CF1BD81-7036-5A48-87D0-07E42EC4E866}"/>
              </a:ext>
            </a:extLst>
          </p:cNvPr>
          <p:cNvSpPr/>
          <p:nvPr/>
        </p:nvSpPr>
        <p:spPr>
          <a:xfrm>
            <a:off x="9481331" y="3305108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189F6A5-6AD9-5C44-B8ED-B7CC4329179A}"/>
              </a:ext>
            </a:extLst>
          </p:cNvPr>
          <p:cNvSpPr/>
          <p:nvPr/>
        </p:nvSpPr>
        <p:spPr>
          <a:xfrm>
            <a:off x="9465878" y="3810214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DDFED54-24C0-6846-80FA-0170E8E4203C}"/>
              </a:ext>
            </a:extLst>
          </p:cNvPr>
          <p:cNvSpPr/>
          <p:nvPr/>
        </p:nvSpPr>
        <p:spPr>
          <a:xfrm>
            <a:off x="9456736" y="4830821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6395458-3491-1D4E-BB7A-EB921C7EDAFE}"/>
              </a:ext>
            </a:extLst>
          </p:cNvPr>
          <p:cNvSpPr/>
          <p:nvPr/>
        </p:nvSpPr>
        <p:spPr>
          <a:xfrm>
            <a:off x="9459342" y="4349949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0EB756D-5ADB-F440-AFB5-A3714FC13BC0}"/>
              </a:ext>
            </a:extLst>
          </p:cNvPr>
          <p:cNvSpPr/>
          <p:nvPr/>
        </p:nvSpPr>
        <p:spPr>
          <a:xfrm>
            <a:off x="9476490" y="534465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5EC3715-CEF1-F140-8BD3-0F3478F173C3}"/>
              </a:ext>
            </a:extLst>
          </p:cNvPr>
          <p:cNvSpPr/>
          <p:nvPr/>
        </p:nvSpPr>
        <p:spPr>
          <a:xfrm>
            <a:off x="9476489" y="586193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DD1E372-53C9-9F4D-B126-2EF44DC20B09}"/>
              </a:ext>
            </a:extLst>
          </p:cNvPr>
          <p:cNvCxnSpPr>
            <a:cxnSpLocks/>
          </p:cNvCxnSpPr>
          <p:nvPr/>
        </p:nvCxnSpPr>
        <p:spPr>
          <a:xfrm>
            <a:off x="8647027" y="4131599"/>
            <a:ext cx="55265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D795B76-8232-E847-A811-CC421D625E9E}"/>
              </a:ext>
            </a:extLst>
          </p:cNvPr>
          <p:cNvSpPr txBox="1"/>
          <p:nvPr/>
        </p:nvSpPr>
        <p:spPr>
          <a:xfrm>
            <a:off x="8354361" y="371337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9164D98-0BDB-2447-BC16-3B5019D0EB5D}"/>
              </a:ext>
            </a:extLst>
          </p:cNvPr>
          <p:cNvCxnSpPr>
            <a:cxnSpLocks/>
          </p:cNvCxnSpPr>
          <p:nvPr/>
        </p:nvCxnSpPr>
        <p:spPr>
          <a:xfrm>
            <a:off x="8522898" y="6152893"/>
            <a:ext cx="725146" cy="61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59AC79D8-F19E-874E-89D3-91962F3E4727}"/>
              </a:ext>
            </a:extLst>
          </p:cNvPr>
          <p:cNvSpPr txBox="1"/>
          <p:nvPr/>
        </p:nvSpPr>
        <p:spPr>
          <a:xfrm>
            <a:off x="8522898" y="576395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8E573ECC-5699-0440-8430-893FA4CE577D}"/>
              </a:ext>
            </a:extLst>
          </p:cNvPr>
          <p:cNvSpPr/>
          <p:nvPr/>
        </p:nvSpPr>
        <p:spPr>
          <a:xfrm>
            <a:off x="11370683" y="3873600"/>
            <a:ext cx="331200" cy="2484446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307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Calling Convention: IA32 vs. AMD64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IA32 (32 bit) </a:t>
            </a:r>
            <a:r>
              <a:rPr lang="mr-IN" dirty="0"/>
              <a:t>–</a:t>
            </a:r>
            <a:r>
              <a:rPr lang="en-US" dirty="0"/>
              <a:t> pushes argument on the stack (for </a:t>
            </a:r>
            <a:r>
              <a:rPr lang="en-US" i="1" dirty="0"/>
              <a:t>callee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0x4*n  (%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: </a:t>
            </a:r>
            <a:r>
              <a:rPr lang="en-US" dirty="0"/>
              <a:t>n-</a:t>
            </a:r>
            <a:r>
              <a:rPr lang="en-US" dirty="0" err="1"/>
              <a:t>th</a:t>
            </a:r>
            <a:r>
              <a:rPr lang="en-US" dirty="0"/>
              <a:t> argument</a:t>
            </a:r>
          </a:p>
          <a:p>
            <a:pPr marL="457200" lvl="1" indent="0">
              <a:buNone/>
            </a:pPr>
            <a:r>
              <a:rPr lang="en-US" dirty="0"/>
              <a:t>	        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(%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: </a:t>
            </a:r>
            <a:r>
              <a:rPr lang="en-US" dirty="0">
                <a:cs typeface="Courier New" panose="02070309020205020404" pitchFamily="49" charset="0"/>
              </a:rPr>
              <a:t>1</a:t>
            </a:r>
            <a:r>
              <a:rPr lang="en-US" baseline="30000" dirty="0">
                <a:cs typeface="Courier New" panose="02070309020205020404" pitchFamily="49" charset="0"/>
              </a:rPr>
              <a:t>st</a:t>
            </a:r>
            <a:r>
              <a:rPr lang="en-US" dirty="0">
                <a:cs typeface="Courier New" panose="02070309020205020404" pitchFamily="49" charset="0"/>
              </a:rPr>
              <a:t> </a:t>
            </a:r>
            <a:r>
              <a:rPr lang="en-US" dirty="0" err="1">
                <a:cs typeface="Courier New" panose="02070309020205020404" pitchFamily="49" charset="0"/>
              </a:rPr>
              <a:t>arg</a:t>
            </a:r>
            <a:r>
              <a:rPr lang="en-US" dirty="0">
                <a:cs typeface="Courier New" panose="02070309020205020404" pitchFamily="49" charset="0"/>
              </a:rPr>
              <a:t> </a:t>
            </a:r>
            <a:r>
              <a:rPr lang="en-US" dirty="0"/>
              <a:t>accessed by callee via	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0x8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(%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0x4 (%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: </a:t>
            </a:r>
            <a:r>
              <a:rPr lang="en-US" dirty="0">
                <a:cs typeface="Courier New" panose="02070309020205020404" pitchFamily="49" charset="0"/>
              </a:rPr>
              <a:t>2</a:t>
            </a:r>
            <a:r>
              <a:rPr lang="en-US" baseline="30000" dirty="0">
                <a:cs typeface="Courier New" panose="02070309020205020404" pitchFamily="49" charset="0"/>
              </a:rPr>
              <a:t>nd</a:t>
            </a:r>
            <a:r>
              <a:rPr lang="en-US" dirty="0">
                <a:cs typeface="Courier New" panose="02070309020205020404" pitchFamily="49" charset="0"/>
              </a:rPr>
              <a:t> </a:t>
            </a:r>
            <a:r>
              <a:rPr lang="en-US" dirty="0" err="1">
                <a:cs typeface="Courier New" panose="02070309020205020404" pitchFamily="49" charset="0"/>
              </a:rPr>
              <a:t>arg</a:t>
            </a:r>
            <a:r>
              <a:rPr lang="en-US" dirty="0">
                <a:cs typeface="Courier New" panose="02070309020205020404" pitchFamily="49" charset="0"/>
              </a:rPr>
              <a:t> </a:t>
            </a:r>
            <a:r>
              <a:rPr lang="en-US" dirty="0"/>
              <a:t>accessed by callee via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0xc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(%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0x8 (%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: </a:t>
            </a:r>
            <a:r>
              <a:rPr lang="en-US" dirty="0">
                <a:cs typeface="Courier New" panose="02070309020205020404" pitchFamily="49" charset="0"/>
              </a:rPr>
              <a:t>3</a:t>
            </a:r>
            <a:r>
              <a:rPr lang="en-US" baseline="30000" dirty="0">
                <a:cs typeface="Courier New" panose="02070309020205020404" pitchFamily="49" charset="0"/>
              </a:rPr>
              <a:t>rd</a:t>
            </a:r>
            <a:r>
              <a:rPr lang="en-US" dirty="0">
                <a:cs typeface="Courier New" panose="02070309020205020404" pitchFamily="49" charset="0"/>
              </a:rPr>
              <a:t> </a:t>
            </a:r>
            <a:r>
              <a:rPr lang="en-US" dirty="0" err="1">
                <a:cs typeface="Courier New" panose="02070309020205020404" pitchFamily="49" charset="0"/>
              </a:rPr>
              <a:t>arg</a:t>
            </a:r>
            <a:r>
              <a:rPr lang="en-US" dirty="0">
                <a:cs typeface="Courier New" panose="02070309020205020404" pitchFamily="49" charset="0"/>
              </a:rPr>
              <a:t> </a:t>
            </a:r>
            <a:r>
              <a:rPr lang="en-US" dirty="0"/>
              <a:t>accessed by callee via 	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0x10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(%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Focus on +8 for the index for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at the callee…</a:t>
            </a:r>
          </a:p>
          <a:p>
            <a:pPr lvl="1"/>
            <a:endParaRPr lang="en-US" dirty="0"/>
          </a:p>
          <a:p>
            <a:r>
              <a:rPr lang="en-US" dirty="0"/>
              <a:t>AMD64 (64 bit) </a:t>
            </a:r>
            <a:r>
              <a:rPr lang="mr-IN" dirty="0"/>
              <a:t>–</a:t>
            </a:r>
            <a:r>
              <a:rPr lang="en-US" dirty="0"/>
              <a:t> use </a:t>
            </a:r>
            <a:r>
              <a:rPr lang="en-US" i="1" dirty="0"/>
              <a:t>registers</a:t>
            </a:r>
            <a:r>
              <a:rPr lang="en-US" dirty="0"/>
              <a:t> to pass argument to </a:t>
            </a:r>
            <a:r>
              <a:rPr lang="en-US" i="1" dirty="0"/>
              <a:t>callee</a:t>
            </a:r>
          </a:p>
          <a:p>
            <a:pPr lvl="1"/>
            <a:r>
              <a:rPr lang="en-US" dirty="0"/>
              <a:t>Register order (1</a:t>
            </a:r>
            <a:r>
              <a:rPr lang="en-US" baseline="30000" dirty="0"/>
              <a:t>st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, 3</a:t>
            </a:r>
            <a:r>
              <a:rPr lang="en-US" baseline="30000" dirty="0"/>
              <a:t>rd</a:t>
            </a:r>
            <a:r>
              <a:rPr lang="en-US" dirty="0"/>
              <a:t>, 4</a:t>
            </a:r>
            <a:r>
              <a:rPr lang="en-US" baseline="30000" dirty="0"/>
              <a:t>th</a:t>
            </a:r>
            <a:r>
              <a:rPr lang="en-US" dirty="0"/>
              <a:t>, 5</a:t>
            </a:r>
            <a:r>
              <a:rPr lang="en-US" baseline="30000" dirty="0"/>
              <a:t>th</a:t>
            </a:r>
            <a:r>
              <a:rPr lang="en-US" dirty="0"/>
              <a:t>, 6</a:t>
            </a:r>
            <a:r>
              <a:rPr lang="en-US" baseline="30000" dirty="0"/>
              <a:t>th</a:t>
            </a:r>
            <a:r>
              <a:rPr lang="en-US" dirty="0"/>
              <a:t>, etc.)</a:t>
            </a:r>
          </a:p>
          <a:p>
            <a:pPr lvl="2"/>
            <a:r>
              <a:rPr lang="en-US" dirty="0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%</a:t>
            </a:r>
            <a:r>
              <a:rPr lang="en-US" dirty="0" err="1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rdi</a:t>
            </a:r>
            <a:r>
              <a:rPr lang="en-US" dirty="0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, %</a:t>
            </a:r>
            <a:r>
              <a:rPr lang="en-US" dirty="0" err="1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rsi</a:t>
            </a:r>
            <a:r>
              <a:rPr lang="en-US" dirty="0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, %</a:t>
            </a:r>
            <a:r>
              <a:rPr lang="en-US" dirty="0" err="1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rdx</a:t>
            </a:r>
            <a:r>
              <a:rPr lang="en-US" dirty="0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, %</a:t>
            </a:r>
            <a:r>
              <a:rPr lang="en-US" dirty="0" err="1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rcx</a:t>
            </a:r>
            <a:r>
              <a:rPr lang="en-US" dirty="0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, %r8, %r9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mr-IN" dirty="0">
                <a:latin typeface="Consolas" panose="020B0609020204030204" pitchFamily="49" charset="0"/>
              </a:rPr>
              <a:t>…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/>
            </a:br>
            <a:r>
              <a:rPr lang="en-US" dirty="0"/>
              <a:t>(use stack for more arguments)</a:t>
            </a:r>
          </a:p>
          <a:p>
            <a:pPr lvl="1"/>
            <a:r>
              <a:rPr lang="en-US" i="1" dirty="0"/>
              <a:t>Callee</a:t>
            </a:r>
            <a:r>
              <a:rPr lang="en-US" dirty="0"/>
              <a:t> also uses these registers to get arguments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83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B1127-4897-2D4D-B8D9-81478B58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043"/>
            <a:ext cx="10515600" cy="1325563"/>
          </a:xfrm>
        </p:spPr>
        <p:txBody>
          <a:bodyPr/>
          <a:lstStyle/>
          <a:p>
            <a:r>
              <a:rPr lang="en-US" err="1"/>
              <a:t>printf</a:t>
            </a:r>
            <a:r>
              <a:rPr lang="en-US"/>
              <a:t>()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23379-EAE7-A946-A688-91A1C01FB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6069496" cy="4351338"/>
          </a:xfrm>
        </p:spPr>
        <p:txBody>
          <a:bodyPr>
            <a:normAutofit/>
          </a:bodyPr>
          <a:lstStyle/>
          <a:p>
            <a:r>
              <a:rPr lang="en-US" sz="2400" err="1"/>
              <a:t>printf</a:t>
            </a:r>
            <a:r>
              <a:rPr lang="en-US" sz="2400"/>
              <a:t>() in x86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lea    0x8048727,%eax</a:t>
            </a:r>
          </a:p>
          <a:p>
            <a:pPr marL="457200" lvl="1" indent="0">
              <a:buNone/>
            </a:pP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    -0x8(%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ecx</a:t>
            </a:r>
            <a:endParaRPr lang="en-US" sz="20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    -0xc(%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edx</a:t>
            </a:r>
            <a:endParaRPr lang="en-US" sz="20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b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mov    %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,(%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    %ecx,0x4(%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    %edx,0x8(%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call   0x8048370 &lt;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printf@plt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701638-244F-8443-8AE9-3CAAA597F98C}"/>
              </a:ext>
            </a:extLst>
          </p:cNvPr>
          <p:cNvSpPr txBox="1">
            <a:spLocks/>
          </p:cNvSpPr>
          <p:nvPr/>
        </p:nvSpPr>
        <p:spPr>
          <a:xfrm>
            <a:off x="5539409" y="1690688"/>
            <a:ext cx="66525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/>
              <a:t>printf</a:t>
            </a:r>
            <a:r>
              <a:rPr lang="en-US"/>
              <a:t>() in amd64</a:t>
            </a:r>
          </a:p>
          <a:p>
            <a:pPr marL="457200" lvl="1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movabs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$0x400905,%rdi</a:t>
            </a:r>
          </a:p>
          <a:p>
            <a:pPr marL="457200" lvl="1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-0x8(%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-0x10(%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rdx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callq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0x400500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printf@plt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20C26-2DF3-D948-A99D-DA0EBA004FD5}"/>
              </a:ext>
            </a:extLst>
          </p:cNvPr>
          <p:cNvSpPr txBox="1"/>
          <p:nvPr/>
        </p:nvSpPr>
        <p:spPr>
          <a:xfrm>
            <a:off x="4221107" y="2123472"/>
            <a:ext cx="47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1st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6AAE3-8043-AE46-BEC8-63262452908E}"/>
              </a:ext>
            </a:extLst>
          </p:cNvPr>
          <p:cNvSpPr txBox="1"/>
          <p:nvPr/>
        </p:nvSpPr>
        <p:spPr>
          <a:xfrm>
            <a:off x="4209272" y="2517220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2nd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F4ECE3-2D12-E542-BD18-F24EB98279F0}"/>
              </a:ext>
            </a:extLst>
          </p:cNvPr>
          <p:cNvSpPr txBox="1"/>
          <p:nvPr/>
        </p:nvSpPr>
        <p:spPr>
          <a:xfrm>
            <a:off x="4221107" y="2894222"/>
            <a:ext cx="504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3rd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827EB-2FA0-744D-B94A-308A1F676FD2}"/>
              </a:ext>
            </a:extLst>
          </p:cNvPr>
          <p:cNvSpPr txBox="1"/>
          <p:nvPr/>
        </p:nvSpPr>
        <p:spPr>
          <a:xfrm>
            <a:off x="10535384" y="2133780"/>
            <a:ext cx="47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1st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666D24-8190-5F4B-B1A0-CECAFCB4D637}"/>
              </a:ext>
            </a:extLst>
          </p:cNvPr>
          <p:cNvSpPr txBox="1"/>
          <p:nvPr/>
        </p:nvSpPr>
        <p:spPr>
          <a:xfrm>
            <a:off x="10542010" y="2590980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2nd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B15BEE-8490-6C42-A0AD-B5071060BA8F}"/>
              </a:ext>
            </a:extLst>
          </p:cNvPr>
          <p:cNvSpPr txBox="1"/>
          <p:nvPr/>
        </p:nvSpPr>
        <p:spPr>
          <a:xfrm>
            <a:off x="10553845" y="2967982"/>
            <a:ext cx="504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3rd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672E7-2002-2940-844D-FB146F40E964}"/>
              </a:ext>
            </a:extLst>
          </p:cNvPr>
          <p:cNvSpPr txBox="1"/>
          <p:nvPr/>
        </p:nvSpPr>
        <p:spPr>
          <a:xfrm>
            <a:off x="229878" y="5482375"/>
            <a:ext cx="4955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(0x8048727, ebp_8, 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ebp_c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AD224C-E2B3-2E45-8BE9-939C69B5EB81}"/>
              </a:ext>
            </a:extLst>
          </p:cNvPr>
          <p:cNvSpPr txBox="1"/>
          <p:nvPr/>
        </p:nvSpPr>
        <p:spPr>
          <a:xfrm>
            <a:off x="5952000" y="5482375"/>
            <a:ext cx="4955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(0x400905, rbp_8, rbp_10)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986BEC-35CB-3742-ABC9-B34C44E38B9D}"/>
              </a:ext>
            </a:extLst>
          </p:cNvPr>
          <p:cNvSpPr txBox="1"/>
          <p:nvPr/>
        </p:nvSpPr>
        <p:spPr>
          <a:xfrm>
            <a:off x="4835946" y="3306679"/>
            <a:ext cx="47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1st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B43CA-E5C2-C44D-A04D-EDF2E2E3221D}"/>
              </a:ext>
            </a:extLst>
          </p:cNvPr>
          <p:cNvSpPr txBox="1"/>
          <p:nvPr/>
        </p:nvSpPr>
        <p:spPr>
          <a:xfrm>
            <a:off x="4824111" y="3700427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2nd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BEABF-438E-754A-B8FB-91EF0DF61F2A}"/>
              </a:ext>
            </a:extLst>
          </p:cNvPr>
          <p:cNvSpPr txBox="1"/>
          <p:nvPr/>
        </p:nvSpPr>
        <p:spPr>
          <a:xfrm>
            <a:off x="4835946" y="4077429"/>
            <a:ext cx="504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3rd</a:t>
            </a:r>
          </a:p>
        </p:txBody>
      </p:sp>
    </p:spTree>
    <p:extLst>
      <p:ext uri="{BB962C8B-B14F-4D97-AF65-F5344CB8AC3E}">
        <p14:creationId xmlns:p14="http://schemas.microsoft.com/office/powerpoint/2010/main" val="291612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0C59D-EBB9-F145-AEE4-3103DE25B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1B860-95D5-1343-8E8A-DCE0271FA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F8BB6-0F5E-3D42-9EEC-B1141302B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8</a:t>
            </a:fld>
            <a:endParaRPr lang="en-US"/>
          </a:p>
        </p:txBody>
      </p:sp>
      <p:pic>
        <p:nvPicPr>
          <p:cNvPr id="2050" name="Picture 2" descr="Accelerate Reverse Engineering with the Intezer IDA Pro Plugin » EvilGnome  - Intezer.com - YouTube">
            <a:extLst>
              <a:ext uri="{FF2B5EF4-FFF2-40B4-BE49-F238E27FC236}">
                <a16:creationId xmlns:a16="http://schemas.microsoft.com/office/drawing/2014/main" id="{F1EC23B6-C3BF-6A4D-8413-D664B1E2A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40130" cy="452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tting up Ghidra on macOS. These instructions were tested with… | by Alice  Wang | The BKPT | Medium">
            <a:extLst>
              <a:ext uri="{FF2B5EF4-FFF2-40B4-BE49-F238E27FC236}">
                <a16:creationId xmlns:a16="http://schemas.microsoft.com/office/drawing/2014/main" id="{89D1A865-C6E8-1E49-BE26-5FC2BAC9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41" y="-185352"/>
            <a:ext cx="7695557" cy="488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nary Ninja">
            <a:extLst>
              <a:ext uri="{FF2B5EF4-FFF2-40B4-BE49-F238E27FC236}">
                <a16:creationId xmlns:a16="http://schemas.microsoft.com/office/drawing/2014/main" id="{7313E56A-326A-2F43-99F9-72B25E857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649" y="2218097"/>
            <a:ext cx="6164649" cy="474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7E4FC7A-787A-2B45-9EFD-036901CBF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882" y="2806497"/>
            <a:ext cx="7245436" cy="409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6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AMD64 Stack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Stores local variables (negative access over </a:t>
            </a:r>
            <a:r>
              <a:rPr lang="en-US">
                <a:latin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</a:rPr>
              <a:t>rbp</a:t>
            </a:r>
            <a:r>
              <a:rPr lang="en-US"/>
              <a:t>)</a:t>
            </a:r>
          </a:p>
          <a:p>
            <a:pPr marL="457200" lvl="1" indent="0">
              <a:buNone/>
            </a:pP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mov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-0x8(%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rbp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rax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lea -0x24(%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rbp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),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rax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endParaRPr lang="en-US"/>
          </a:p>
          <a:p>
            <a:r>
              <a:rPr lang="en-US"/>
              <a:t>Function arguments from registers (not stack)</a:t>
            </a:r>
          </a:p>
          <a:p>
            <a:pPr marL="457200" lvl="1" indent="0">
              <a:buNone/>
            </a:pP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mov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rdi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rax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mov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rsi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rax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/>
              <a:t>Function arguments to callee</a:t>
            </a:r>
          </a:p>
          <a:p>
            <a:pPr marL="457200" lvl="1" indent="0">
              <a:buNone/>
            </a:pP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mov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rdi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mov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$0x4,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rsi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mov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$0x40006, %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rdx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7268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6B502-19DB-A095-7E6C-03755116A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7D1AB-6A33-F752-2C94-F9F75878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/>
              <a:t>Commands and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CB3EA-43F7-AB40-A385-87CA9D654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511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C065D-548D-B149-B10A-67AB535DD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6875"/>
          </a:xfrm>
        </p:spPr>
        <p:txBody>
          <a:bodyPr/>
          <a:lstStyle/>
          <a:p>
            <a:r>
              <a:rPr lang="en-US" dirty="0"/>
              <a:t>Console Debugging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63205-DD3C-704D-94B8-77BD57141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00" y="1676606"/>
            <a:ext cx="4158600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Use </a:t>
            </a:r>
            <a:r>
              <a:rPr lang="en-US" dirty="0" err="1"/>
              <a:t>tmux</a:t>
            </a:r>
            <a:r>
              <a:rPr lang="en-US" dirty="0"/>
              <a:t> to split the window</a:t>
            </a:r>
          </a:p>
          <a:p>
            <a:pPr lvl="1"/>
            <a:r>
              <a:rPr lang="en-US" dirty="0"/>
              <a:t>Left: vim</a:t>
            </a:r>
          </a:p>
          <a:p>
            <a:pPr lvl="1"/>
            <a:r>
              <a:rPr lang="en-US" dirty="0"/>
              <a:t>Right: </a:t>
            </a:r>
            <a:r>
              <a:rPr lang="en-US" dirty="0" err="1"/>
              <a:t>gdb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85779-1D75-554B-A8F6-F5681EDAD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582" y="1357625"/>
            <a:ext cx="8126679" cy="507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208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94F4D-0174-AE4E-93CE-9D6E4E847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TMUX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CF0B4-6288-E641-9991-84A42713B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CTRL +c : create a new window</a:t>
            </a:r>
          </a:p>
          <a:p>
            <a:r>
              <a:rPr lang="en-US" dirty="0"/>
              <a:t>CTRL +[0-9] (a number) : select the window with that number</a:t>
            </a:r>
          </a:p>
          <a:p>
            <a:endParaRPr lang="en-US" dirty="0"/>
          </a:p>
          <a:p>
            <a:r>
              <a:rPr lang="en-US" dirty="0"/>
              <a:t>CTRL + → ←↓↑ (arrows) : move to the pane</a:t>
            </a:r>
          </a:p>
          <a:p>
            <a:endParaRPr lang="en-US" dirty="0"/>
          </a:p>
          <a:p>
            <a:r>
              <a:rPr lang="en-US" dirty="0"/>
              <a:t>CTRL + % : split the pane vertically</a:t>
            </a:r>
          </a:p>
          <a:p>
            <a:r>
              <a:rPr lang="en-US" dirty="0"/>
              <a:t>CTRL + “ : split the pane horizontally</a:t>
            </a:r>
          </a:p>
        </p:txBody>
      </p:sp>
    </p:spTree>
    <p:extLst>
      <p:ext uri="{BB962C8B-B14F-4D97-AF65-F5344CB8AC3E}">
        <p14:creationId xmlns:p14="http://schemas.microsoft.com/office/powerpoint/2010/main" val="40202328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055C8-1240-266F-CCAC-560251D5A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4B3CA-5B54-50F9-5E8F-D7861DB1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ltrace</a:t>
            </a:r>
            <a:r>
              <a:rPr lang="en-US"/>
              <a:t>, </a:t>
            </a:r>
            <a:r>
              <a:rPr lang="en-US" err="1"/>
              <a:t>strace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96D5B-3FCD-8721-8113-C18568F79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Function calls are from</a:t>
            </a:r>
          </a:p>
          <a:p>
            <a:pPr lvl="1"/>
            <a:r>
              <a:rPr lang="en-US"/>
              <a:t>Program itself, libraries, </a:t>
            </a:r>
            <a:br>
              <a:rPr lang="en-US"/>
            </a:br>
            <a:r>
              <a:rPr lang="en-US"/>
              <a:t>system kernel</a:t>
            </a:r>
          </a:p>
          <a:p>
            <a:pPr marL="0" indent="0">
              <a:buNone/>
            </a:pPr>
            <a:endParaRPr lang="en-US"/>
          </a:p>
          <a:p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ltrace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Tracking library calls</a:t>
            </a:r>
          </a:p>
          <a:p>
            <a:endParaRPr lang="en-US"/>
          </a:p>
          <a:p>
            <a:endParaRPr lang="en-US"/>
          </a:p>
          <a:p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strace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Tracking system calls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D0596-F18F-4B9F-9DC8-EB28470A8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84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89E8C3B-2D01-3E8F-5219-64D79B83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61" y="1781699"/>
            <a:ext cx="5936339" cy="448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0561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653D6-96C6-FE40-80D0-68E887646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’</a:t>
            </a:r>
            <a:r>
              <a:rPr lang="en-US" dirty="0" err="1"/>
              <a:t>xxd</a:t>
            </a:r>
            <a:r>
              <a:rPr lang="en-US" dirty="0"/>
              <a:t>’: HEX Dump from a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B6A30-CAB8-E34B-B716-0E3006AF00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HEX output</a:t>
            </a:r>
          </a:p>
          <a:p>
            <a:pPr marL="457200" lvl="1" indent="0">
              <a:buNone/>
            </a:pPr>
            <a:r>
              <a:rPr lang="en-US" dirty="0" err="1">
                <a:latin typeface="Consolas" panose="020B0609020204030204" pitchFamily="49" charset="0"/>
              </a:rPr>
              <a:t>xxd</a:t>
            </a:r>
            <a:r>
              <a:rPr lang="en-US" dirty="0">
                <a:latin typeface="Consolas" panose="020B0609020204030204" pitchFamily="49" charset="0"/>
              </a:rPr>
              <a:t> &lt;file&gt;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Skip first n entries</a:t>
            </a:r>
          </a:p>
          <a:p>
            <a:pPr marL="457200" lvl="1" indent="0">
              <a:buNone/>
            </a:pPr>
            <a:r>
              <a:rPr lang="en-US" dirty="0" err="1">
                <a:latin typeface="Consolas" panose="020B0609020204030204" pitchFamily="49" charset="0"/>
              </a:rPr>
              <a:t>xxd</a:t>
            </a:r>
            <a:r>
              <a:rPr lang="en-US" dirty="0">
                <a:latin typeface="Consolas" panose="020B0609020204030204" pitchFamily="49" charset="0"/>
              </a:rPr>
              <a:t> –s &lt;n&gt; &lt;file&gt;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Limit output to n entries</a:t>
            </a:r>
          </a:p>
          <a:p>
            <a:pPr marL="457200" lvl="1" indent="0">
              <a:buNone/>
            </a:pPr>
            <a:r>
              <a:rPr lang="en-US" dirty="0" err="1"/>
              <a:t>xxd</a:t>
            </a:r>
            <a:r>
              <a:rPr lang="en-US" dirty="0"/>
              <a:t> –l &lt;n&gt; &lt;file&gt;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A0EC08-BBE3-7142-A0FF-A93F412173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Reverse HEX dump into binary</a:t>
            </a:r>
          </a:p>
          <a:p>
            <a:pPr marL="457200" lvl="1" indent="0">
              <a:buNone/>
            </a:pPr>
            <a:r>
              <a:rPr lang="en-US" dirty="0" err="1">
                <a:latin typeface="Consolas" panose="020B0609020204030204" pitchFamily="49" charset="0"/>
              </a:rPr>
              <a:t>xxd</a:t>
            </a:r>
            <a:r>
              <a:rPr lang="en-US" dirty="0">
                <a:latin typeface="Consolas" panose="020B0609020204030204" pitchFamily="49" charset="0"/>
              </a:rPr>
              <a:t> –r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BB4A7-34EC-F04E-A023-DB4320B2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162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33EC-BD70-FE40-B2F8-E024668D2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Useful 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75AE0-65D6-1544-96CD-0FBF52713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objdump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readelf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strings </a:t>
            </a:r>
          </a:p>
          <a:p>
            <a:endParaRPr lang="en-US" dirty="0"/>
          </a:p>
          <a:p>
            <a:r>
              <a:rPr lang="en-US" dirty="0"/>
              <a:t>many more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F07C0-A084-8140-A6A3-DE0617010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278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42D4D-B003-ADAB-5D00-9593EDD58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6438F-8844-B9B4-66F0-68707B9A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/proc, </a:t>
            </a:r>
            <a:r>
              <a:rPr lang="en-US" err="1"/>
              <a:t>lsof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25D92-275E-F299-C285-FC5688293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/proc </a:t>
            </a:r>
          </a:p>
          <a:p>
            <a:pPr lvl="1"/>
            <a:r>
              <a:rPr lang="en-US"/>
              <a:t>virtual filesystem that maps the runtime processes and kernel</a:t>
            </a:r>
          </a:p>
          <a:p>
            <a:pPr lvl="1"/>
            <a:r>
              <a:rPr lang="en-US" err="1">
                <a:hlinkClick r:id="rId3"/>
              </a:rPr>
              <a:t>pwnlib.util.proc</a:t>
            </a:r>
            <a:endParaRPr lang="en-US"/>
          </a:p>
          <a:p>
            <a:pPr lvl="1"/>
            <a:endParaRPr lang="en-US"/>
          </a:p>
          <a:p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lsof</a:t>
            </a:r>
            <a:r>
              <a:rPr lang="en-US"/>
              <a:t> </a:t>
            </a:r>
          </a:p>
          <a:p>
            <a:pPr lvl="1"/>
            <a:r>
              <a:rPr lang="en-US"/>
              <a:t>List *Open* Files</a:t>
            </a:r>
          </a:p>
          <a:p>
            <a:pPr lvl="1"/>
            <a:r>
              <a:rPr lang="en-US"/>
              <a:t>Many resources are represented as a file object (file descriptor)</a:t>
            </a:r>
          </a:p>
          <a:p>
            <a:pPr lvl="2"/>
            <a:r>
              <a:rPr lang="en-US" err="1"/>
              <a:t>Netlink</a:t>
            </a:r>
            <a:r>
              <a:rPr lang="en-US"/>
              <a:t>, Socket, Unix Domain Socket, TTY …</a:t>
            </a:r>
          </a:p>
          <a:p>
            <a:pPr lvl="1"/>
            <a:r>
              <a:rPr lang="en-US"/>
              <a:t>You can as questions like</a:t>
            </a:r>
          </a:p>
          <a:p>
            <a:pPr lvl="2"/>
            <a:r>
              <a:rPr lang="en-US"/>
              <a:t>Q: Who is accessing the file?</a:t>
            </a:r>
          </a:p>
          <a:p>
            <a:pPr lvl="2"/>
            <a:r>
              <a:rPr lang="en-US"/>
              <a:t>Q: Who is listening to the network port? </a:t>
            </a:r>
          </a:p>
          <a:p>
            <a:pPr lvl="2"/>
            <a:r>
              <a:rPr lang="en-US"/>
              <a:t>… and many more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33398-787C-1934-1FB0-70F1B7205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329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D771D-435D-9F41-9489-3E8078B8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pwntools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ACDF34-F3E3-D442-8D1B-8D646AFC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391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11A6D-3533-254A-9CC8-4D040D67D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pwntools</a:t>
            </a:r>
            <a:r>
              <a:rPr lang="en-US" dirty="0"/>
              <a:t>: </a:t>
            </a:r>
            <a:r>
              <a:rPr lang="en-US" b="1" dirty="0">
                <a:hlinkClick r:id="rId3" tooltip="pwnlib.tubes"/>
              </a:rPr>
              <a:t>pwnlib.tubes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DD035-F927-E542-B9DC-7D11BF24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89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3A3D99-A3AF-714E-921A-22E64029F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40" y="2371724"/>
            <a:ext cx="10515600" cy="3984625"/>
          </a:xfrm>
        </p:spPr>
        <p:txBody>
          <a:bodyPr/>
          <a:lstStyle/>
          <a:p>
            <a:r>
              <a:rPr lang="en-US" dirty="0"/>
              <a:t>Communication interface for process, network, socket, serial, </a:t>
            </a:r>
            <a:r>
              <a:rPr lang="en-US" dirty="0" err="1"/>
              <a:t>tty</a:t>
            </a:r>
            <a:r>
              <a:rPr lang="en-US" dirty="0"/>
              <a:t> …</a:t>
            </a:r>
          </a:p>
          <a:p>
            <a:pPr marL="457200" lvl="1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send(),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sendline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(), ….</a:t>
            </a:r>
          </a:p>
          <a:p>
            <a:pPr marL="457200" lvl="1" indent="0">
              <a:buNone/>
            </a:pP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recv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(),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recvline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(),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recvuntil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() ….</a:t>
            </a:r>
          </a:p>
          <a:p>
            <a:pPr marL="457200" lvl="1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interactive()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C61B2-C46F-1244-A489-8D0501BFC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060" y="136525"/>
            <a:ext cx="4191000" cy="223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F75A3-D2A6-444A-9D26-49EF9C47A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842" y="4182139"/>
            <a:ext cx="84455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64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89786E-DC6A-A346-98FF-491D33BCC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580" y="1400175"/>
            <a:ext cx="5854541" cy="5321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E6C76F-FF00-AD4A-80BF-ECCCB5A6B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E68E0-4D7B-7C49-91A1-5575F78AC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Participate in Cybersecurity Competitions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2523B4-6F78-2F49-97A7-6717508C2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47E03E-2AEF-0746-AFCC-2BB78B802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187" y="236859"/>
            <a:ext cx="6297329" cy="4201297"/>
          </a:xfrm>
          <a:prstGeom prst="rect">
            <a:avLst/>
          </a:prstGeom>
        </p:spPr>
      </p:pic>
      <p:pic>
        <p:nvPicPr>
          <p:cNvPr id="3074" name="Picture 2" descr="CMU crowned hacking champs for fifth time in seven years">
            <a:extLst>
              <a:ext uri="{FF2B5EF4-FFF2-40B4-BE49-F238E27FC236}">
                <a16:creationId xmlns:a16="http://schemas.microsoft.com/office/drawing/2014/main" id="{8C940E04-0AD5-C445-AA97-5CDA6D657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79" y="2651274"/>
            <a:ext cx="6116423" cy="407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oT CTF by NULLCON – HITB Haxpo">
            <a:extLst>
              <a:ext uri="{FF2B5EF4-FFF2-40B4-BE49-F238E27FC236}">
                <a16:creationId xmlns:a16="http://schemas.microsoft.com/office/drawing/2014/main" id="{CA8EFAAE-6EA1-8C4B-ADDD-F7FBCFFDE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60" y="267267"/>
            <a:ext cx="5643623" cy="423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59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E013-0D90-43D7-A349-4737FAE5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pwntools</a:t>
            </a:r>
            <a:r>
              <a:rPr lang="en-US" dirty="0"/>
              <a:t>: p</a:t>
            </a:r>
            <a:r>
              <a:rPr lang="en-US" altLang="ko-KR" dirty="0"/>
              <a:t>rocess tube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78190-3141-4BC4-9EFD-417D84DEC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277" y="3429000"/>
            <a:ext cx="8668768" cy="283432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context(arch='i386')</a:t>
            </a:r>
          </a:p>
          <a:p>
            <a:pPr marL="0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p = process('./7-stack-cookie', )</a:t>
            </a:r>
          </a:p>
          <a:p>
            <a:pPr marL="0" indent="0">
              <a:buNone/>
            </a:pPr>
            <a:r>
              <a:rPr lang="en-US" sz="18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p.recvuntil</a:t>
            </a: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</a:t>
            </a:r>
            <a:r>
              <a:rPr lang="en-US" sz="18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b"How</a:t>
            </a: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many bytes do you want to read?")</a:t>
            </a:r>
          </a:p>
          <a:p>
            <a:pPr marL="0" indent="0">
              <a:buNone/>
            </a:pPr>
            <a:r>
              <a:rPr lang="en-US" sz="18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p.sendline</a:t>
            </a: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("1")</a:t>
            </a:r>
          </a:p>
          <a:p>
            <a:pPr marL="0" indent="0">
              <a:buNone/>
            </a:pPr>
            <a:r>
              <a:rPr lang="en-US" sz="18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p.recvuntil</a:t>
            </a: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</a:t>
            </a:r>
            <a:r>
              <a:rPr lang="en-US" sz="18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b"bytes</a:t>
            </a: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: \n")</a:t>
            </a:r>
          </a:p>
          <a:p>
            <a:pPr marL="0" indent="0">
              <a:buNone/>
            </a:pPr>
            <a:r>
              <a:rPr lang="en-US" sz="18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p.sendline</a:t>
            </a: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</a:t>
            </a:r>
            <a:r>
              <a:rPr lang="en-US" sz="18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b"A</a:t>
            </a: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")</a:t>
            </a:r>
          </a:p>
          <a:p>
            <a:pPr marL="0" indent="0">
              <a:buNone/>
            </a:pPr>
            <a:r>
              <a:rPr lang="en-US" sz="18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p.interactive</a:t>
            </a: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6FC7CD-1A34-684C-9AB8-4BB966FBB992}"/>
              </a:ext>
            </a:extLst>
          </p:cNvPr>
          <p:cNvSpPr txBox="1">
            <a:spLocks/>
          </p:cNvSpPr>
          <p:nvPr/>
        </p:nvSpPr>
        <p:spPr>
          <a:xfrm>
            <a:off x="767080" y="1530985"/>
            <a:ext cx="10515600" cy="17913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process invoke + interactions</a:t>
            </a:r>
          </a:p>
          <a:p>
            <a:r>
              <a:rPr lang="en-US" dirty="0"/>
              <a:t>Batch</a:t>
            </a:r>
          </a:p>
          <a:p>
            <a:r>
              <a:rPr lang="en-US" dirty="0"/>
              <a:t>GDB attach </a:t>
            </a:r>
          </a:p>
          <a:p>
            <a:r>
              <a:rPr lang="en-US" dirty="0"/>
              <a:t>Interactive</a:t>
            </a:r>
          </a:p>
        </p:txBody>
      </p:sp>
    </p:spTree>
    <p:extLst>
      <p:ext uri="{BB962C8B-B14F-4D97-AF65-F5344CB8AC3E}">
        <p14:creationId xmlns:p14="http://schemas.microsoft.com/office/powerpoint/2010/main" val="3752781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E013-0D90-43D7-A349-4737FAE5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pwntools</a:t>
            </a:r>
            <a:r>
              <a:rPr lang="en-US" dirty="0"/>
              <a:t>: remote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C43C5B-0240-FB41-A2C7-D8A0DB1FDD16}"/>
              </a:ext>
            </a:extLst>
          </p:cNvPr>
          <p:cNvSpPr txBox="1">
            <a:spLocks/>
          </p:cNvSpPr>
          <p:nvPr/>
        </p:nvSpPr>
        <p:spPr>
          <a:xfrm>
            <a:off x="767080" y="1530985"/>
            <a:ext cx="10515600" cy="179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nc</a:t>
            </a:r>
            <a:r>
              <a:rPr lang="en-US" dirty="0"/>
              <a:t> (</a:t>
            </a:r>
            <a:r>
              <a:rPr lang="en-US" dirty="0" err="1"/>
              <a:t>netcat</a:t>
            </a:r>
            <a:r>
              <a:rPr lang="en-US" dirty="0"/>
              <a:t>) </a:t>
            </a:r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’cat’ </a:t>
            </a:r>
            <a:r>
              <a:rPr lang="en-US" dirty="0"/>
              <a:t>for network, establish a pipe between server and client</a:t>
            </a:r>
          </a:p>
          <a:p>
            <a:pPr lvl="1"/>
            <a:endParaRPr lang="en-US" dirty="0"/>
          </a:p>
          <a:p>
            <a:r>
              <a:rPr lang="en-US" dirty="0" err="1"/>
              <a:t>pwntools</a:t>
            </a:r>
            <a:r>
              <a:rPr lang="en-US" dirty="0"/>
              <a:t>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remote</a:t>
            </a:r>
            <a:r>
              <a:rPr lang="en-US" dirty="0"/>
              <a:t> class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DDF41F-14B7-D143-9458-D0DF9B93F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77919"/>
            <a:ext cx="10515600" cy="249904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i="1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# It works with ipv4 by default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l = listen(1234) </a:t>
            </a:r>
          </a:p>
          <a:p>
            <a:pPr marL="0" indent="0">
              <a:buNone/>
            </a:pP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l.spawn_process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('/bin/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sh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’) </a:t>
            </a:r>
          </a:p>
          <a:p>
            <a:pPr marL="0" indent="0">
              <a:buNone/>
            </a:pPr>
            <a:endParaRPr lang="en-US" sz="2000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r = remote('127.0.0.1', 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l.lport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) </a:t>
            </a:r>
          </a:p>
          <a:p>
            <a:pPr marL="0" indent="0">
              <a:buNone/>
            </a:pP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r.sendline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b'echo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Goodbye’) </a:t>
            </a:r>
          </a:p>
          <a:p>
            <a:pPr marL="0" indent="0">
              <a:buNone/>
            </a:pP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r.recvline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() 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b'Goodbye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\n'</a:t>
            </a:r>
          </a:p>
        </p:txBody>
      </p:sp>
    </p:spTree>
    <p:extLst>
      <p:ext uri="{BB962C8B-B14F-4D97-AF65-F5344CB8AC3E}">
        <p14:creationId xmlns:p14="http://schemas.microsoft.com/office/powerpoint/2010/main" val="27186163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3193A-9369-0246-87B3-B165AFC4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pwnlib.util.packing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2E415-FD6E-BA43-A35C-3AB8CFCE6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Simplifies access to the standard 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struct.pack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lang="en-US" sz="2400" dirty="0"/>
              <a:t>and 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struct.unpack</a:t>
            </a: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5FF56-1B7D-344C-9431-6DFA467C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92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B69A9D-AEF5-D146-ADE9-E3C777D37367}"/>
              </a:ext>
            </a:extLst>
          </p:cNvPr>
          <p:cNvSpPr txBox="1"/>
          <p:nvPr/>
        </p:nvSpPr>
        <p:spPr>
          <a:xfrm>
            <a:off x="1109772" y="2673557"/>
            <a:ext cx="9103607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&gt;&gt;&gt; a = p32(-5, sign='signed', endian='big')</a:t>
            </a:r>
          </a:p>
          <a:p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&gt;&gt;&gt; a</a:t>
            </a:r>
          </a:p>
          <a:p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b'\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xff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\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xff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\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xff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\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xfb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'</a:t>
            </a:r>
          </a:p>
          <a:p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&gt;&gt;&gt; u = 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make_unpacker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(32, signed='unsigned')</a:t>
            </a:r>
          </a:p>
          <a:p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&gt;&gt;&gt; u(a)</a:t>
            </a:r>
          </a:p>
          <a:p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4227858431</a:t>
            </a:r>
          </a:p>
        </p:txBody>
      </p:sp>
    </p:spTree>
    <p:extLst>
      <p:ext uri="{BB962C8B-B14F-4D97-AF65-F5344CB8AC3E}">
        <p14:creationId xmlns:p14="http://schemas.microsoft.com/office/powerpoint/2010/main" val="27102809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CBBA5-D413-D044-920A-DD599B3F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pwntools</a:t>
            </a:r>
            <a:r>
              <a:rPr lang="en-US" dirty="0"/>
              <a:t>: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4C642-07D8-9D44-A2C9-CAF934975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806"/>
          </a:xfrm>
        </p:spPr>
        <p:txBody>
          <a:bodyPr/>
          <a:lstStyle/>
          <a:p>
            <a:r>
              <a:rPr lang="en-US" dirty="0"/>
              <a:t>logging support for tubes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B9287-AEBC-9244-9DA2-6EA4442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93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6076EA-BDD8-A840-9512-C1EA05C62FAA}"/>
              </a:ext>
            </a:extLst>
          </p:cNvPr>
          <p:cNvSpPr txBox="1"/>
          <p:nvPr/>
        </p:nvSpPr>
        <p:spPr>
          <a:xfrm>
            <a:off x="1059494" y="2444632"/>
            <a:ext cx="91036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&gt;&gt;&gt; p = process('./7-stack-cookie', </a:t>
            </a:r>
            <a:r>
              <a:rPr lang="en-US" sz="2000" b="1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level='debug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')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621678-2975-5E4A-BAE0-743AEF67A943}"/>
              </a:ext>
            </a:extLst>
          </p:cNvPr>
          <p:cNvSpPr txBox="1">
            <a:spLocks/>
          </p:cNvSpPr>
          <p:nvPr/>
        </p:nvSpPr>
        <p:spPr>
          <a:xfrm>
            <a:off x="838200" y="3428999"/>
            <a:ext cx="10515600" cy="1261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Set the right context</a:t>
            </a:r>
          </a:p>
          <a:p>
            <a:pPr lvl="1"/>
            <a:r>
              <a:rPr lang="en-US" dirty="0"/>
              <a:t>arch: </a:t>
            </a:r>
            <a:r>
              <a:rPr lang="en-US" u="sng" dirty="0"/>
              <a:t>i386</a:t>
            </a:r>
            <a:r>
              <a:rPr lang="en-US" dirty="0"/>
              <a:t>, amd64, arm, aarch64</a:t>
            </a:r>
          </a:p>
          <a:p>
            <a:pPr lvl="1"/>
            <a:r>
              <a:rPr lang="en-US" dirty="0"/>
              <a:t>terminal: x-terminal-emulator, </a:t>
            </a:r>
            <a:r>
              <a:rPr lang="en-US" dirty="0" err="1"/>
              <a:t>tmux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98AB4-3E51-7A4D-8141-D9C0E4C00B15}"/>
              </a:ext>
            </a:extLst>
          </p:cNvPr>
          <p:cNvSpPr txBox="1"/>
          <p:nvPr/>
        </p:nvSpPr>
        <p:spPr>
          <a:xfrm>
            <a:off x="1059494" y="4967393"/>
            <a:ext cx="91036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&gt;&gt;&gt; context(arch='i386', terminal='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tmux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')</a:t>
            </a:r>
          </a:p>
        </p:txBody>
      </p:sp>
    </p:spTree>
    <p:extLst>
      <p:ext uri="{BB962C8B-B14F-4D97-AF65-F5344CB8AC3E}">
        <p14:creationId xmlns:p14="http://schemas.microsoft.com/office/powerpoint/2010/main" val="40523628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97FB-8C82-7E43-ADE6-4D92A69C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7938"/>
          </a:xfrm>
        </p:spPr>
        <p:txBody>
          <a:bodyPr>
            <a:normAutofit fontScale="90000"/>
          </a:bodyPr>
          <a:lstStyle/>
          <a:p>
            <a:r>
              <a:rPr lang="en-US" dirty="0"/>
              <a:t>bytes, int, int[], str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B066-4E46-5642-8AAD-3DDCD7154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5531"/>
            <a:ext cx="10515600" cy="4351338"/>
          </a:xfrm>
        </p:spPr>
        <p:txBody>
          <a:bodyPr/>
          <a:lstStyle/>
          <a:p>
            <a:r>
              <a:rPr lang="en-US" dirty="0"/>
              <a:t>python3 is picky on its data types.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bytes </a:t>
            </a:r>
            <a:r>
              <a:rPr lang="en-US" dirty="0">
                <a:sym typeface="Wingdings" pitchFamily="2" charset="2"/>
              </a:rPr>
              <a:t> str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/>
              <a:t>bytes </a:t>
            </a:r>
            <a:r>
              <a:rPr lang="en-US" dirty="0">
                <a:sym typeface="Wingdings" pitchFamily="2" charset="2"/>
              </a:rPr>
              <a:t> int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C0C35-AD83-C14C-84A1-B9A809A24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94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E1055-42B6-234C-87EF-CB796B6EEAAD}"/>
              </a:ext>
            </a:extLst>
          </p:cNvPr>
          <p:cNvSpPr txBox="1"/>
          <p:nvPr/>
        </p:nvSpPr>
        <p:spPr>
          <a:xfrm>
            <a:off x="1059494" y="1774538"/>
            <a:ext cx="91036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</a:rPr>
              <a:t>&gt;&gt;&gt; open("</a:t>
            </a:r>
            <a:r>
              <a:rPr lang="en-US" sz="2000" dirty="0" err="1">
                <a:latin typeface="Courier New" panose="02070309020205020404" pitchFamily="49" charset="0"/>
              </a:rPr>
              <a:t>flag.txt</a:t>
            </a:r>
            <a:r>
              <a:rPr lang="en-US" sz="2000" dirty="0">
                <a:latin typeface="Courier New" panose="02070309020205020404" pitchFamily="49" charset="0"/>
              </a:rPr>
              <a:t>", "</a:t>
            </a:r>
            <a:r>
              <a:rPr lang="en-US" sz="2000" dirty="0" err="1">
                <a:latin typeface="Courier New" panose="02070309020205020404" pitchFamily="49" charset="0"/>
              </a:rPr>
              <a:t>r</a:t>
            </a:r>
            <a:r>
              <a:rPr lang="en-US" sz="2000" b="1" dirty="0" err="1">
                <a:latin typeface="Courier New" panose="02070309020205020404" pitchFamily="49" charset="0"/>
              </a:rPr>
              <a:t>b</a:t>
            </a:r>
            <a:r>
              <a:rPr lang="en-US" sz="2000" dirty="0">
                <a:latin typeface="Courier New" panose="02070309020205020404" pitchFamily="49" charset="0"/>
              </a:rPr>
              <a:t>").read() + "hello, world!"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6E444-4770-1E42-8C5B-9622C4BE2309}"/>
              </a:ext>
            </a:extLst>
          </p:cNvPr>
          <p:cNvSpPr txBox="1"/>
          <p:nvPr/>
        </p:nvSpPr>
        <p:spPr>
          <a:xfrm>
            <a:off x="1059493" y="3179039"/>
            <a:ext cx="910360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</a:rPr>
              <a:t>&gt;&gt;&gt; b = open("</a:t>
            </a:r>
            <a:r>
              <a:rPr lang="en-US" sz="2000" dirty="0" err="1">
                <a:latin typeface="Courier New" panose="02070309020205020404" pitchFamily="49" charset="0"/>
              </a:rPr>
              <a:t>flag.txt</a:t>
            </a:r>
            <a:r>
              <a:rPr lang="en-US" sz="2000" dirty="0">
                <a:latin typeface="Courier New" panose="02070309020205020404" pitchFamily="49" charset="0"/>
              </a:rPr>
              <a:t>", "</a:t>
            </a:r>
            <a:r>
              <a:rPr lang="en-US" sz="2000" dirty="0" err="1">
                <a:latin typeface="Courier New" panose="02070309020205020404" pitchFamily="49" charset="0"/>
              </a:rPr>
              <a:t>r</a:t>
            </a:r>
            <a:r>
              <a:rPr lang="en-US" sz="2000" b="1" dirty="0" err="1">
                <a:latin typeface="Courier New" panose="02070309020205020404" pitchFamily="49" charset="0"/>
              </a:rPr>
              <a:t>b</a:t>
            </a:r>
            <a:r>
              <a:rPr lang="en-US" sz="2000" dirty="0">
                <a:latin typeface="Courier New" panose="02070309020205020404" pitchFamily="49" charset="0"/>
              </a:rPr>
              <a:t>").read() </a:t>
            </a:r>
          </a:p>
          <a:p>
            <a:r>
              <a:rPr lang="en-US" sz="2000" dirty="0">
                <a:latin typeface="Courier New" panose="02070309020205020404" pitchFamily="49" charset="0"/>
              </a:rPr>
              <a:t>&gt;&gt;&gt; s = </a:t>
            </a:r>
            <a:r>
              <a:rPr lang="en-US" sz="2000" dirty="0" err="1">
                <a:latin typeface="Courier New" panose="02070309020205020404" pitchFamily="49" charset="0"/>
              </a:rPr>
              <a:t>b.decode</a:t>
            </a:r>
            <a:r>
              <a:rPr lang="en-US" sz="2000" dirty="0">
                <a:latin typeface="Courier New" panose="02070309020205020404" pitchFamily="49" charset="0"/>
              </a:rPr>
              <a:t>('ascii')</a:t>
            </a:r>
          </a:p>
          <a:p>
            <a:r>
              <a:rPr lang="en-US" sz="2000" dirty="0">
                <a:latin typeface="Courier New" panose="02070309020205020404" pitchFamily="49" charset="0"/>
              </a:rPr>
              <a:t>&gt;&gt;&gt; bytes(s, 'ascii')</a:t>
            </a:r>
          </a:p>
          <a:p>
            <a:r>
              <a:rPr lang="en-US" sz="2000" dirty="0">
                <a:latin typeface="Courier New" panose="02070309020205020404" pitchFamily="49" charset="0"/>
              </a:rPr>
              <a:t>&gt;&gt;&gt; bytes(s, 'utf-8')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6C1E66-2184-014A-82D1-198AE04C421D}"/>
              </a:ext>
            </a:extLst>
          </p:cNvPr>
          <p:cNvSpPr txBox="1"/>
          <p:nvPr/>
        </p:nvSpPr>
        <p:spPr>
          <a:xfrm>
            <a:off x="1059493" y="5177945"/>
            <a:ext cx="910360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</a:rPr>
              <a:t>&gt;&gt;&gt; </a:t>
            </a:r>
            <a:r>
              <a:rPr lang="en-US" sz="2000" dirty="0" err="1">
                <a:latin typeface="Courier New" panose="02070309020205020404" pitchFamily="49" charset="0"/>
              </a:rPr>
              <a:t>int.from_bytes</a:t>
            </a:r>
            <a:r>
              <a:rPr lang="en-US" sz="2000" dirty="0">
                <a:latin typeface="Courier New" panose="02070309020205020404" pitchFamily="49" charset="0"/>
              </a:rPr>
              <a:t>(b'\x01\x02\x03\x04', "little")</a:t>
            </a:r>
          </a:p>
          <a:p>
            <a:r>
              <a:rPr lang="en-US" sz="2000" dirty="0">
                <a:latin typeface="Courier New" panose="02070309020205020404" pitchFamily="49" charset="0"/>
              </a:rPr>
              <a:t>&gt;&gt;&gt; list(b'\x01\x02\x03\x04')</a:t>
            </a:r>
          </a:p>
          <a:p>
            <a:r>
              <a:rPr lang="en-US" sz="2000" dirty="0">
                <a:latin typeface="Courier New" panose="02070309020205020404" pitchFamily="49" charset="0"/>
              </a:rPr>
              <a:t>&gt;&gt;&gt; bytes([1,2,3,4,5])</a:t>
            </a:r>
          </a:p>
          <a:p>
            <a:r>
              <a:rPr lang="en-US" sz="2000" dirty="0">
                <a:latin typeface="Courier New" panose="02070309020205020404" pitchFamily="49" charset="0"/>
              </a:rPr>
              <a:t>&gt;&gt;&gt; bytes(</a:t>
            </a:r>
            <a:r>
              <a:rPr lang="en-US" sz="2000" dirty="0" err="1">
                <a:latin typeface="Courier New" panose="02070309020205020404" pitchFamily="49" charset="0"/>
              </a:rPr>
              <a:t>bytearray</a:t>
            </a:r>
            <a:r>
              <a:rPr lang="en-US" sz="2000" dirty="0">
                <a:latin typeface="Courier New" panose="02070309020205020404" pitchFamily="49" charset="0"/>
              </a:rPr>
              <a:t>(b'\x01\x02\x03\x04'))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B5CC3-645E-6C45-8EDE-576A92A2C1C1}"/>
              </a:ext>
            </a:extLst>
          </p:cNvPr>
          <p:cNvSpPr txBox="1"/>
          <p:nvPr/>
        </p:nvSpPr>
        <p:spPr>
          <a:xfrm>
            <a:off x="9668352" y="1451695"/>
            <a:ext cx="18654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33495514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69ED3-AEE4-D741-9605-50FE815D7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pwntools</a:t>
            </a:r>
            <a:r>
              <a:rPr lang="en-US" dirty="0"/>
              <a:t>: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137BF-0995-1744-A59A-51F17C958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Official document</a:t>
            </a:r>
          </a:p>
          <a:p>
            <a:pPr lvl="1"/>
            <a:r>
              <a:rPr lang="en-US" dirty="0">
                <a:hlinkClick r:id="rId3"/>
              </a:rPr>
              <a:t>https://github.com/Gallopsled/pwntools#readme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Tutorial</a:t>
            </a:r>
          </a:p>
          <a:p>
            <a:pPr lvl="1"/>
            <a:r>
              <a:rPr lang="en-US" u="sng" dirty="0">
                <a:hlinkClick r:id="rId4" tooltip="https://github.com/Gallopsled/pwntools-tutorial/blob/master/utility.md"/>
              </a:rPr>
              <a:t>https://github.com/Gallopsled/pwntools-tutorial/blob/master/utility.md</a:t>
            </a:r>
            <a:endParaRPr lang="en-US" u="sng" dirty="0"/>
          </a:p>
          <a:p>
            <a:pPr lvl="1"/>
            <a:endParaRPr lang="en-US" u="sng" dirty="0"/>
          </a:p>
          <a:p>
            <a:r>
              <a:rPr lang="en-US" dirty="0"/>
              <a:t>And many more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08C8A-10FB-4D4D-8FC5-CA932471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528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07CF5-6E27-6F43-BD21-83F0065CF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1593"/>
          </a:xfrm>
        </p:spPr>
        <p:txBody>
          <a:bodyPr>
            <a:noAutofit/>
          </a:bodyPr>
          <a:lstStyle/>
          <a:p>
            <a:r>
              <a:rPr lang="en-US" sz="3600"/>
              <a:t>Python </a:t>
            </a:r>
            <a:r>
              <a:rPr lang="en-US" sz="3600">
                <a:highlight>
                  <a:srgbClr val="C0C0C0"/>
                </a:highlight>
              </a:rPr>
              <a:t>struct</a:t>
            </a:r>
            <a:r>
              <a:rPr lang="en-US" sz="3600"/>
              <a:t>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AFE5-56A6-B24A-A696-99611B7B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625"/>
            <a:ext cx="10515600" cy="4351338"/>
          </a:xfrm>
        </p:spPr>
        <p:txBody>
          <a:bodyPr>
            <a:normAutofit/>
          </a:bodyPr>
          <a:lstStyle/>
          <a:p>
            <a:r>
              <a:rPr lang="en-US"/>
              <a:t>Python Data Encoding / Decoding (Packing / Unpacking) </a:t>
            </a:r>
          </a:p>
          <a:p>
            <a:r>
              <a:rPr lang="en-US"/>
              <a:t>Python byte array encoding</a:t>
            </a:r>
          </a:p>
          <a:p>
            <a:pPr marL="0" indent="0">
              <a:buNone/>
            </a:pPr>
            <a:r>
              <a:rPr lang="en-US"/>
              <a:t>	‘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12ABab’</a:t>
            </a: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	‘\x30\x31\x41\x42\x61\x62’</a:t>
            </a:r>
          </a:p>
          <a:p>
            <a:r>
              <a:rPr lang="en-US"/>
              <a:t>Python struct module  --- Interpret bytes  as packed binary data</a:t>
            </a:r>
          </a:p>
          <a:p>
            <a:pPr lvl="1"/>
            <a:r>
              <a:rPr lang="en-US"/>
              <a:t>Support conversion between Python values and C structs </a:t>
            </a:r>
          </a:p>
          <a:p>
            <a:pPr lvl="1"/>
            <a:r>
              <a:rPr lang="en-US"/>
              <a:t>Need to care about Endianness (byte order), size, and alignment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CD932-16DF-ED42-97BD-0D17E662A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96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49CD4F-ED43-CC4E-A7D5-7E325366B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950" y="4502150"/>
            <a:ext cx="6591300" cy="1854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4B9969-D081-6A45-ADA6-9A34F27659D7}"/>
              </a:ext>
            </a:extLst>
          </p:cNvPr>
          <p:cNvSpPr/>
          <p:nvPr/>
        </p:nvSpPr>
        <p:spPr>
          <a:xfrm>
            <a:off x="2024516" y="5046906"/>
            <a:ext cx="913084" cy="25229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AA045F-F79C-5A42-B688-D9221B409565}"/>
              </a:ext>
            </a:extLst>
          </p:cNvPr>
          <p:cNvSpPr/>
          <p:nvPr/>
        </p:nvSpPr>
        <p:spPr>
          <a:xfrm>
            <a:off x="2990516" y="5046906"/>
            <a:ext cx="913084" cy="25229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DBFAE-7E00-A647-902B-FE600186C7F0}"/>
              </a:ext>
            </a:extLst>
          </p:cNvPr>
          <p:cNvSpPr/>
          <p:nvPr/>
        </p:nvSpPr>
        <p:spPr>
          <a:xfrm>
            <a:off x="3933600" y="5050052"/>
            <a:ext cx="1848000" cy="25229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2201EE-1658-584B-ADC5-BBC188915DB8}"/>
              </a:ext>
            </a:extLst>
          </p:cNvPr>
          <p:cNvSpPr/>
          <p:nvPr/>
        </p:nvSpPr>
        <p:spPr>
          <a:xfrm>
            <a:off x="2870008" y="4794612"/>
            <a:ext cx="448534" cy="252294"/>
          </a:xfrm>
          <a:prstGeom prst="rect">
            <a:avLst/>
          </a:prstGeom>
          <a:solidFill>
            <a:srgbClr val="C00000">
              <a:alpha val="27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D454AC-AB32-B149-9D5A-2B1E33175468}"/>
              </a:ext>
            </a:extLst>
          </p:cNvPr>
          <p:cNvSpPr/>
          <p:nvPr/>
        </p:nvSpPr>
        <p:spPr>
          <a:xfrm>
            <a:off x="1172440" y="4862240"/>
            <a:ext cx="404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887339-6B90-E24A-AD91-0D8E439F785D}"/>
              </a:ext>
            </a:extLst>
          </p:cNvPr>
          <p:cNvSpPr/>
          <p:nvPr/>
        </p:nvSpPr>
        <p:spPr>
          <a:xfrm>
            <a:off x="3318542" y="6023869"/>
            <a:ext cx="404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4D2701-6244-4244-BD0B-BD3A400153F0}"/>
              </a:ext>
            </a:extLst>
          </p:cNvPr>
          <p:cNvSpPr/>
          <p:nvPr/>
        </p:nvSpPr>
        <p:spPr>
          <a:xfrm>
            <a:off x="6005972" y="4249856"/>
            <a:ext cx="285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B9754ED-9C7A-F746-9D9F-2C4746FBDA25}"/>
              </a:ext>
            </a:extLst>
          </p:cNvPr>
          <p:cNvCxnSpPr>
            <a:stCxn id="13" idx="3"/>
          </p:cNvCxnSpPr>
          <p:nvPr/>
        </p:nvCxnSpPr>
        <p:spPr>
          <a:xfrm flipV="1">
            <a:off x="1576718" y="5154627"/>
            <a:ext cx="447798" cy="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DD8C5F-38D9-CE4A-8D38-65CBA8F1750A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3520681" y="5339368"/>
            <a:ext cx="0" cy="6845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E51E8A-9FD6-E942-B0E5-C0CBC5DDE8F9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5436067" y="4834631"/>
            <a:ext cx="712733" cy="2122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4040E15-48B1-A840-A067-57D391B803A9}"/>
              </a:ext>
            </a:extLst>
          </p:cNvPr>
          <p:cNvSpPr txBox="1"/>
          <p:nvPr/>
        </p:nvSpPr>
        <p:spPr>
          <a:xfrm>
            <a:off x="1172440" y="64928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</a:t>
            </a:r>
            <a:r>
              <a:rPr lang="en-US" err="1"/>
              <a:t>docs.python.org</a:t>
            </a:r>
            <a:r>
              <a:rPr lang="en-US"/>
              <a:t>/3/library/</a:t>
            </a:r>
            <a:r>
              <a:rPr lang="en-US" err="1"/>
              <a:t>struct.html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881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F5F42-C037-0041-AAD3-24F36D5B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0875"/>
          </a:xfrm>
        </p:spPr>
        <p:txBody>
          <a:bodyPr>
            <a:normAutofit fontScale="90000"/>
          </a:bodyPr>
          <a:lstStyle/>
          <a:p>
            <a:r>
              <a:rPr lang="en-US"/>
              <a:t>Python </a:t>
            </a:r>
            <a:r>
              <a:rPr lang="en-US">
                <a:highlight>
                  <a:srgbClr val="C0C0C0"/>
                </a:highlight>
              </a:rPr>
              <a:t>struct</a:t>
            </a:r>
            <a:r>
              <a:rPr lang="en-US"/>
              <a:t>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032C0-86A1-1F49-8CC2-479F47FFD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97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44DBD7-3D1C-E840-8377-9D81E1A69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16" y="1239163"/>
            <a:ext cx="4896150" cy="17858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C8F6B5-F9F1-2842-93D1-3E68353344D8}"/>
              </a:ext>
            </a:extLst>
          </p:cNvPr>
          <p:cNvSpPr/>
          <p:nvPr/>
        </p:nvSpPr>
        <p:spPr>
          <a:xfrm>
            <a:off x="1002116" y="1590906"/>
            <a:ext cx="4381800" cy="259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BE7E8-CCB2-1645-93FE-2F939FB4E903}"/>
              </a:ext>
            </a:extLst>
          </p:cNvPr>
          <p:cNvSpPr/>
          <p:nvPr/>
        </p:nvSpPr>
        <p:spPr>
          <a:xfrm>
            <a:off x="133096" y="1351174"/>
            <a:ext cx="869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Default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86027-7875-CB48-9202-09731261A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951" y="453600"/>
            <a:ext cx="5904669" cy="5468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AC8678-9D21-6242-9045-4ECB3EE2C057}"/>
              </a:ext>
            </a:extLst>
          </p:cNvPr>
          <p:cNvSpPr/>
          <p:nvPr/>
        </p:nvSpPr>
        <p:spPr>
          <a:xfrm>
            <a:off x="6655800" y="5922000"/>
            <a:ext cx="445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5"/>
              </a:rPr>
              <a:t>https://docs.python.org/3/library/struct.html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BE4EE1-BC70-224D-B7A3-383C6D089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401" y="3137029"/>
            <a:ext cx="4028656" cy="1555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722701-3124-594C-8C49-2B3FE3386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916" y="4994141"/>
            <a:ext cx="4951782" cy="14793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D7FB3E-02B7-4042-B6C7-B0ACF4CFC762}"/>
              </a:ext>
            </a:extLst>
          </p:cNvPr>
          <p:cNvSpPr txBox="1"/>
          <p:nvPr/>
        </p:nvSpPr>
        <p:spPr>
          <a:xfrm>
            <a:off x="952401" y="65218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</a:t>
            </a:r>
            <a:r>
              <a:rPr lang="en-US" err="1"/>
              <a:t>docs.python.org</a:t>
            </a:r>
            <a:r>
              <a:rPr lang="en-US"/>
              <a:t>/3/library/</a:t>
            </a:r>
            <a:r>
              <a:rPr lang="en-US" err="1"/>
              <a:t>struct.html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343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78EF9-D6EB-9445-8C49-71745E3ED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Low-Level Data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98823-0F05-4F44-9F98-F769B2E4F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Two’s complement encoding</a:t>
            </a:r>
          </a:p>
          <a:p>
            <a:endParaRPr lang="en-US" dirty="0"/>
          </a:p>
          <a:p>
            <a:r>
              <a:rPr lang="en-US" dirty="0"/>
              <a:t>Endianness</a:t>
            </a:r>
          </a:p>
          <a:p>
            <a:endParaRPr lang="en-US" dirty="0"/>
          </a:p>
          <a:p>
            <a:r>
              <a:rPr lang="en-US" dirty="0"/>
              <a:t>Primitive Types</a:t>
            </a:r>
          </a:p>
          <a:p>
            <a:endParaRPr lang="en-US" dirty="0"/>
          </a:p>
          <a:p>
            <a:r>
              <a:rPr lang="en-US" dirty="0"/>
              <a:t>ASCII</a:t>
            </a:r>
          </a:p>
          <a:p>
            <a:endParaRPr lang="en-US" dirty="0"/>
          </a:p>
          <a:p>
            <a:r>
              <a:rPr lang="en-US" dirty="0"/>
              <a:t>String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2963F-20BB-B645-8081-4DB0563B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10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58F96-E393-DE47-8998-A6C4F687D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Integer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C6A23-07B7-8944-AD5D-89964F5A6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312" y="1824988"/>
            <a:ext cx="6090688" cy="4351338"/>
          </a:xfrm>
        </p:spPr>
        <p:txBody>
          <a:bodyPr/>
          <a:lstStyle/>
          <a:p>
            <a:r>
              <a:rPr lang="en-US" dirty="0"/>
              <a:t>Unsigned representation (%u)</a:t>
            </a:r>
          </a:p>
          <a:p>
            <a:pPr lvl="1"/>
            <a:r>
              <a:rPr lang="en-US" dirty="0"/>
              <a:t>8-bit </a:t>
            </a:r>
            <a:r>
              <a:rPr lang="en-US" dirty="0">
                <a:sym typeface="Wingdings" pitchFamily="2" charset="2"/>
              </a:rPr>
              <a:t> A byte -&gt; char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Signed</a:t>
            </a:r>
          </a:p>
          <a:p>
            <a:pPr marL="457200" lvl="1" indent="0">
              <a:buNone/>
            </a:pPr>
            <a:r>
              <a:rPr lang="en-US" dirty="0"/>
              <a:t>2’s complement </a:t>
            </a:r>
            <a:r>
              <a:rPr lang="en-US" dirty="0">
                <a:sym typeface="Wingdings" pitchFamily="2" charset="2"/>
              </a:rPr>
              <a:t> 1 bit for </a:t>
            </a:r>
            <a:r>
              <a:rPr lang="en-US" i="1" dirty="0" err="1">
                <a:sym typeface="Wingdings" pitchFamily="2" charset="2"/>
              </a:rPr>
              <a:t>signedness</a:t>
            </a:r>
            <a:r>
              <a:rPr lang="en-US" i="1" dirty="0">
                <a:sym typeface="Wingdings" pitchFamily="2" charset="2"/>
              </a:rPr>
              <a:t> (%d)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43DF28-842F-7547-A9AC-D938D9B0F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2400" y="1753625"/>
            <a:ext cx="5181600" cy="1378375"/>
          </a:xfrm>
        </p:spPr>
        <p:txBody>
          <a:bodyPr/>
          <a:lstStyle/>
          <a:p>
            <a:r>
              <a:rPr lang="en-US" dirty="0"/>
              <a:t>Hexadecimal representation</a:t>
            </a:r>
          </a:p>
          <a:p>
            <a:pPr lvl="1"/>
            <a:r>
              <a:rPr lang="en-US" dirty="0"/>
              <a:t>0x0 ~ 0xF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4-bits</a:t>
            </a:r>
          </a:p>
          <a:p>
            <a:pPr lvl="1"/>
            <a:r>
              <a:rPr lang="en-US" dirty="0"/>
              <a:t>0xB5 </a:t>
            </a:r>
            <a:r>
              <a:rPr lang="en-US" dirty="0">
                <a:sym typeface="Wingdings" pitchFamily="2" charset="2"/>
              </a:rPr>
              <a:t> 8-bits (int8_t)  a char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2F79A-84CC-B240-8EA3-9D9F5676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99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37EC04-6B52-FA40-83F2-E2AF7E6085B7}"/>
              </a:ext>
            </a:extLst>
          </p:cNvPr>
          <p:cNvGrpSpPr/>
          <p:nvPr/>
        </p:nvGrpSpPr>
        <p:grpSpPr>
          <a:xfrm>
            <a:off x="6258600" y="3132000"/>
            <a:ext cx="5490688" cy="1203775"/>
            <a:chOff x="6182400" y="4973188"/>
            <a:chExt cx="5490688" cy="1203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AFB0E2-A94F-EA4E-B21B-72229F4CD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2400" y="4973188"/>
              <a:ext cx="5490688" cy="120377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383190-99C4-5D4F-8604-FBFC37FBE6BC}"/>
                </a:ext>
              </a:extLst>
            </p:cNvPr>
            <p:cNvSpPr/>
            <p:nvPr/>
          </p:nvSpPr>
          <p:spPr>
            <a:xfrm>
              <a:off x="7545600" y="5226751"/>
              <a:ext cx="259200" cy="18716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B47CD9-8109-534B-B9E3-FA4B2ABB2D20}"/>
                </a:ext>
              </a:extLst>
            </p:cNvPr>
            <p:cNvSpPr/>
            <p:nvPr/>
          </p:nvSpPr>
          <p:spPr>
            <a:xfrm>
              <a:off x="7568400" y="5774733"/>
              <a:ext cx="747600" cy="18716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620DAF3-DEB3-2740-ACF5-81609F617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00" y="2705894"/>
            <a:ext cx="3352800" cy="1295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295453-E7B5-714B-A71F-F25478DDB450}"/>
              </a:ext>
            </a:extLst>
          </p:cNvPr>
          <p:cNvSpPr txBox="1"/>
          <p:nvPr/>
        </p:nvSpPr>
        <p:spPr>
          <a:xfrm>
            <a:off x="4540095" y="34290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 0xD6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772D03-FF8C-0446-8104-B7CAF5868091}"/>
              </a:ext>
            </a:extLst>
          </p:cNvPr>
          <p:cNvSpPr txBox="1"/>
          <p:nvPr/>
        </p:nvSpPr>
        <p:spPr>
          <a:xfrm>
            <a:off x="4587300" y="2832398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214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458CA7-1C58-FC4A-A699-F87F2AABB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700" y="5279662"/>
            <a:ext cx="4100300" cy="11728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1A274-256F-1340-A867-561672D20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33" y="5328446"/>
            <a:ext cx="3743747" cy="9913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FB03108-6E92-3A4C-A983-9C8D3E7C2227}"/>
                  </a:ext>
                </a:extLst>
              </p14:cNvPr>
              <p14:cNvContentPartPr/>
              <p14:nvPr/>
            </p14:nvContentPartPr>
            <p14:xfrm>
              <a:off x="7987320" y="4017240"/>
              <a:ext cx="1205640" cy="329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FB03108-6E92-3A4C-A983-9C8D3E7C222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77960" y="4007880"/>
                <a:ext cx="1224360" cy="34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47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7228</Words>
  <Application>Microsoft Macintosh PowerPoint</Application>
  <PresentationFormat>Widescreen</PresentationFormat>
  <Paragraphs>1515</Paragraphs>
  <Slides>113</Slides>
  <Notes>67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25" baseType="lpstr">
      <vt:lpstr>Slack-Lato</vt:lpstr>
      <vt:lpstr>Arial</vt:lpstr>
      <vt:lpstr>Calibri</vt:lpstr>
      <vt:lpstr>Calibri Light</vt:lpstr>
      <vt:lpstr>Consolas</vt:lpstr>
      <vt:lpstr>Courier New</vt:lpstr>
      <vt:lpstr>Fira Code</vt:lpstr>
      <vt:lpstr>Fira Code Light</vt:lpstr>
      <vt:lpstr>Fira Code Retina</vt:lpstr>
      <vt:lpstr>Fira Mono</vt:lpstr>
      <vt:lpstr>Wingdings</vt:lpstr>
      <vt:lpstr>Office Theme</vt:lpstr>
      <vt:lpstr>CS4459 Cyber Attacks &amp; Defense Lab (CANDL)</vt:lpstr>
      <vt:lpstr>Welcome to CS4459 CANDL</vt:lpstr>
      <vt:lpstr>TODO-1: Register Yourself on Scoring Server</vt:lpstr>
      <vt:lpstr>TODO-2: Connect Windows VM </vt:lpstr>
      <vt:lpstr>Class Lab Settings</vt:lpstr>
      <vt:lpstr>Credits</vt:lpstr>
      <vt:lpstr>Course Description</vt:lpstr>
      <vt:lpstr>PowerPoint Presentation</vt:lpstr>
      <vt:lpstr>Goal #2</vt:lpstr>
      <vt:lpstr>Course Logistics</vt:lpstr>
      <vt:lpstr>TAs</vt:lpstr>
      <vt:lpstr>Course Meeting Time</vt:lpstr>
      <vt:lpstr>Course Attendance</vt:lpstr>
      <vt:lpstr> Class Operation</vt:lpstr>
      <vt:lpstr>Course Schedule</vt:lpstr>
      <vt:lpstr>Beware What You Are Getting Into</vt:lpstr>
      <vt:lpstr>Labs &amp; Assignments</vt:lpstr>
      <vt:lpstr>Assignments</vt:lpstr>
      <vt:lpstr>Assignment Rules</vt:lpstr>
      <vt:lpstr>Assignment Rules</vt:lpstr>
      <vt:lpstr>Tips for Solving Challenges</vt:lpstr>
      <vt:lpstr>Grading</vt:lpstr>
      <vt:lpstr>Where to Begin</vt:lpstr>
      <vt:lpstr>Capture-the-Flag (CTF)</vt:lpstr>
      <vt:lpstr>Ethical Hacking</vt:lpstr>
      <vt:lpstr>Learning Objectives</vt:lpstr>
      <vt:lpstr>Connect to Unit 1</vt:lpstr>
      <vt:lpstr>GDB: Debugger</vt:lpstr>
      <vt:lpstr>GDB: Debugger</vt:lpstr>
      <vt:lpstr>GDB Plugins</vt:lpstr>
      <vt:lpstr>Unit1-level0</vt:lpstr>
      <vt:lpstr>Unit 1 – Basic Reverse Engineering</vt:lpstr>
      <vt:lpstr>Assignment Structures</vt:lpstr>
      <vt:lpstr>Unit1 Tips</vt:lpstr>
      <vt:lpstr>Code Generation Process</vt:lpstr>
      <vt:lpstr>Code, Machine Language, and Assembly Language</vt:lpstr>
      <vt:lpstr>Code, Machine language, and Assembly language</vt:lpstr>
      <vt:lpstr>Code, Machine language, and Assembly language</vt:lpstr>
      <vt:lpstr>PowerPoint Presentation</vt:lpstr>
      <vt:lpstr>Crash Course on X86 assembly </vt:lpstr>
      <vt:lpstr>Instruction: Opcode + Operands</vt:lpstr>
      <vt:lpstr>Intel Code Table</vt:lpstr>
      <vt:lpstr>AT&amp;T vs. Intel Syntax Comparison</vt:lpstr>
      <vt:lpstr>Intel Syntax</vt:lpstr>
      <vt:lpstr>Intel IA32 Registers (i386, 32-bit)</vt:lpstr>
      <vt:lpstr>Intel AMD64 Registers (x86_64, 64-bit)</vt:lpstr>
      <vt:lpstr>Intel Architecture Evolution</vt:lpstr>
      <vt:lpstr>Condition Register (EFLAGS Register)</vt:lpstr>
      <vt:lpstr>GDB (pwndbg) </vt:lpstr>
      <vt:lpstr>Intel Memory Referencing</vt:lpstr>
      <vt:lpstr>LEA Instruction</vt:lpstr>
      <vt:lpstr>Pointer Registers</vt:lpstr>
      <vt:lpstr>Pointer Registers</vt:lpstr>
      <vt:lpstr>Pointer Registers</vt:lpstr>
      <vt:lpstr>Intel Instruction Format</vt:lpstr>
      <vt:lpstr>Data Movement and Arithmetic Instructions</vt:lpstr>
      <vt:lpstr>Data Movements</vt:lpstr>
      <vt:lpstr>Arithmetic and Logical Instructions</vt:lpstr>
      <vt:lpstr>Integer Division Operation</vt:lpstr>
      <vt:lpstr>Integer Division Operation</vt:lpstr>
      <vt:lpstr>Idioms</vt:lpstr>
      <vt:lpstr>Control Instruction</vt:lpstr>
      <vt:lpstr>Control Instruction</vt:lpstr>
      <vt:lpstr>Stack Operation for Function Call Support</vt:lpstr>
      <vt:lpstr>Function Support</vt:lpstr>
      <vt:lpstr>Function Support</vt:lpstr>
      <vt:lpstr>Function Support</vt:lpstr>
      <vt:lpstr>Stack Instructions</vt:lpstr>
      <vt:lpstr>Stack Instructions</vt:lpstr>
      <vt:lpstr>Stack Instructions</vt:lpstr>
      <vt:lpstr>Stack Instructions</vt:lpstr>
      <vt:lpstr>call and ret</vt:lpstr>
      <vt:lpstr>Multiple Function Calls</vt:lpstr>
      <vt:lpstr>Calling Convention</vt:lpstr>
      <vt:lpstr>IA32 Stack Operations</vt:lpstr>
      <vt:lpstr>IA32 Stack Operations</vt:lpstr>
      <vt:lpstr>IA32: Call, ret, Function Prologue, Epilogue</vt:lpstr>
      <vt:lpstr>Calling Convention: IA32 vs. AMD64</vt:lpstr>
      <vt:lpstr>printf()</vt:lpstr>
      <vt:lpstr>AMD64 Stack Operation</vt:lpstr>
      <vt:lpstr>Commands and Tools</vt:lpstr>
      <vt:lpstr>Console Debugging Example</vt:lpstr>
      <vt:lpstr>TMUX tips</vt:lpstr>
      <vt:lpstr>ltrace, strace</vt:lpstr>
      <vt:lpstr>’xxd’: HEX Dump from a File</vt:lpstr>
      <vt:lpstr>Other Useful Commands</vt:lpstr>
      <vt:lpstr>/proc, lsof</vt:lpstr>
      <vt:lpstr>pwntools</vt:lpstr>
      <vt:lpstr>pwntools: pwnlib.tubes</vt:lpstr>
      <vt:lpstr>pwntools: process tube</vt:lpstr>
      <vt:lpstr>pwntools: remote</vt:lpstr>
      <vt:lpstr>pwnlib.util.packing</vt:lpstr>
      <vt:lpstr>pwntools: Tips</vt:lpstr>
      <vt:lpstr>bytes, int, int[], str …</vt:lpstr>
      <vt:lpstr>pwntools: Resources</vt:lpstr>
      <vt:lpstr>Python struct Module</vt:lpstr>
      <vt:lpstr>Python struct Module</vt:lpstr>
      <vt:lpstr>Low-Level Data Encoding</vt:lpstr>
      <vt:lpstr>Integer Representations</vt:lpstr>
      <vt:lpstr>Endianness: Little vs. Big</vt:lpstr>
      <vt:lpstr>Bitwise Operations – Truth Table</vt:lpstr>
      <vt:lpstr>Bitwise Operations - Examples</vt:lpstr>
      <vt:lpstr>Bitwise Operations – Reversible XOR</vt:lpstr>
      <vt:lpstr>Bitwise Operations - AND</vt:lpstr>
      <vt:lpstr>Bitwise Operations - AND</vt:lpstr>
      <vt:lpstr>&lt;stdint.h&gt;</vt:lpstr>
      <vt:lpstr>ASCII</vt:lpstr>
      <vt:lpstr>C-Style Strings</vt:lpstr>
      <vt:lpstr>(Naïve) string functions</vt:lpstr>
      <vt:lpstr>Backup</vt:lpstr>
      <vt:lpstr>2’s Complement (signed binary)</vt:lpstr>
      <vt:lpstr>Byte stream and Unicode</vt:lpstr>
      <vt:lpstr>Linux Capabilities / SELinux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CS4301.003 Cyber Attacks &amp; Defense Lab</dc:title>
  <dc:creator>Jee, Kangkook</dc:creator>
  <cp:lastModifiedBy>Kangkook Jee</cp:lastModifiedBy>
  <cp:revision>1</cp:revision>
  <cp:lastPrinted>2022-01-17T16:56:44Z</cp:lastPrinted>
  <dcterms:created xsi:type="dcterms:W3CDTF">2021-01-10T22:54:41Z</dcterms:created>
  <dcterms:modified xsi:type="dcterms:W3CDTF">2024-02-01T15:53:56Z</dcterms:modified>
</cp:coreProperties>
</file>