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585" r:id="rId3"/>
    <p:sldId id="584" r:id="rId4"/>
    <p:sldId id="496" r:id="rId5"/>
    <p:sldId id="587" r:id="rId6"/>
    <p:sldId id="551" r:id="rId7"/>
    <p:sldId id="549" r:id="rId8"/>
    <p:sldId id="454" r:id="rId9"/>
    <p:sldId id="565" r:id="rId10"/>
    <p:sldId id="579" r:id="rId11"/>
    <p:sldId id="548" r:id="rId12"/>
    <p:sldId id="535" r:id="rId13"/>
    <p:sldId id="553" r:id="rId14"/>
    <p:sldId id="554" r:id="rId15"/>
    <p:sldId id="577" r:id="rId16"/>
    <p:sldId id="581" r:id="rId17"/>
    <p:sldId id="580" r:id="rId18"/>
    <p:sldId id="556" r:id="rId19"/>
    <p:sldId id="557" r:id="rId20"/>
    <p:sldId id="558" r:id="rId21"/>
    <p:sldId id="582" r:id="rId22"/>
    <p:sldId id="559" r:id="rId23"/>
    <p:sldId id="560" r:id="rId24"/>
    <p:sldId id="561" r:id="rId25"/>
    <p:sldId id="563" r:id="rId26"/>
    <p:sldId id="600" r:id="rId27"/>
    <p:sldId id="570" r:id="rId28"/>
    <p:sldId id="571" r:id="rId29"/>
    <p:sldId id="607" r:id="rId30"/>
    <p:sldId id="572" r:id="rId31"/>
    <p:sldId id="575" r:id="rId32"/>
    <p:sldId id="576" r:id="rId33"/>
    <p:sldId id="601" r:id="rId34"/>
    <p:sldId id="602" r:id="rId35"/>
    <p:sldId id="603" r:id="rId36"/>
    <p:sldId id="604" r:id="rId37"/>
    <p:sldId id="605" r:id="rId38"/>
    <p:sldId id="606" r:id="rId39"/>
    <p:sldId id="583" r:id="rId40"/>
    <p:sldId id="58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BCA942-9B37-0149-938A-7C47D856B555}">
          <p14:sldIdLst>
            <p14:sldId id="256"/>
            <p14:sldId id="585"/>
            <p14:sldId id="584"/>
            <p14:sldId id="496"/>
            <p14:sldId id="587"/>
            <p14:sldId id="551"/>
          </p14:sldIdLst>
        </p14:section>
        <p14:section name="Linux Access Control" id="{2571A7CA-7B19-5D46-81FB-FAE165DAA622}">
          <p14:sldIdLst>
            <p14:sldId id="549"/>
            <p14:sldId id="454"/>
            <p14:sldId id="565"/>
            <p14:sldId id="579"/>
            <p14:sldId id="548"/>
            <p14:sldId id="535"/>
            <p14:sldId id="553"/>
          </p14:sldIdLst>
        </p14:section>
        <p14:section name="System call" id="{C1B4D24C-98D9-8C4B-B141-FE6AE6543C99}">
          <p14:sldIdLst>
            <p14:sldId id="554"/>
            <p14:sldId id="577"/>
            <p14:sldId id="581"/>
            <p14:sldId id="580"/>
            <p14:sldId id="556"/>
          </p14:sldIdLst>
        </p14:section>
        <p14:section name="Shellcoding" id="{2DA3FA66-84CD-1446-9149-952185F50241}">
          <p14:sldIdLst>
            <p14:sldId id="557"/>
            <p14:sldId id="558"/>
            <p14:sldId id="582"/>
            <p14:sldId id="559"/>
            <p14:sldId id="560"/>
            <p14:sldId id="561"/>
            <p14:sldId id="563"/>
          </p14:sldIdLst>
        </p14:section>
        <p14:section name="Linux Runs Program" id="{573FEA3F-1BEA-964A-A0FB-D119B475E945}">
          <p14:sldIdLst>
            <p14:sldId id="600"/>
            <p14:sldId id="570"/>
            <p14:sldId id="571"/>
            <p14:sldId id="607"/>
            <p14:sldId id="572"/>
            <p14:sldId id="575"/>
            <p14:sldId id="576"/>
            <p14:sldId id="601"/>
            <p14:sldId id="602"/>
            <p14:sldId id="603"/>
            <p14:sldId id="604"/>
            <p14:sldId id="605"/>
            <p14:sldId id="606"/>
            <p14:sldId id="583"/>
            <p14:sldId id="5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16929-04B6-A247-B55B-1C420D2E0858}" v="48" dt="2024-02-13T21:17:14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7" autoAdjust="0"/>
    <p:restoredTop sz="78280"/>
  </p:normalViewPr>
  <p:slideViewPr>
    <p:cSldViewPr snapToGrid="0" snapToObjects="1">
      <p:cViewPr varScale="1">
        <p:scale>
          <a:sx n="109" d="100"/>
          <a:sy n="109" d="100"/>
        </p:scale>
        <p:origin x="192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e, Kangkook" userId="52832784-bd9f-4cfd-947b-6cb8258050c1" providerId="ADAL" clId="{AA3E9F64-375A-4E3D-B517-4E4E5210FD67}"/>
    <pc:docChg chg="undo custSel addSld delSld modSld">
      <pc:chgData name="Jee, Kangkook" userId="52832784-bd9f-4cfd-947b-6cb8258050c1" providerId="ADAL" clId="{AA3E9F64-375A-4E3D-B517-4E4E5210FD67}" dt="2023-01-16T00:43:27.033" v="772" actId="20577"/>
      <pc:docMkLst>
        <pc:docMk/>
      </pc:docMkLst>
      <pc:sldChg chg="modSp mod">
        <pc:chgData name="Jee, Kangkook" userId="52832784-bd9f-4cfd-947b-6cb8258050c1" providerId="ADAL" clId="{AA3E9F64-375A-4E3D-B517-4E4E5210FD67}" dt="2023-01-15T22:44:57.257" v="120" actId="20577"/>
        <pc:sldMkLst>
          <pc:docMk/>
          <pc:sldMk cId="148188794" sldId="256"/>
        </pc:sldMkLst>
        <pc:spChg chg="mod">
          <ac:chgData name="Jee, Kangkook" userId="52832784-bd9f-4cfd-947b-6cb8258050c1" providerId="ADAL" clId="{AA3E9F64-375A-4E3D-B517-4E4E5210FD67}" dt="2023-01-15T22:44:57.257" v="120" actId="20577"/>
          <ac:spMkLst>
            <pc:docMk/>
            <pc:sldMk cId="148188794" sldId="256"/>
            <ac:spMk id="3" creationId="{F99A993E-8AC1-1144-BB84-2922B377E00C}"/>
          </ac:spMkLst>
        </pc:spChg>
      </pc:sldChg>
      <pc:sldChg chg="del mod modShow">
        <pc:chgData name="Jee, Kangkook" userId="52832784-bd9f-4cfd-947b-6cb8258050c1" providerId="ADAL" clId="{AA3E9F64-375A-4E3D-B517-4E4E5210FD67}" dt="2023-01-15T21:46:03.400" v="55" actId="2696"/>
        <pc:sldMkLst>
          <pc:docMk/>
          <pc:sldMk cId="551130143" sldId="467"/>
        </pc:sldMkLst>
      </pc:sldChg>
      <pc:sldChg chg="modSp mod">
        <pc:chgData name="Jee, Kangkook" userId="52832784-bd9f-4cfd-947b-6cb8258050c1" providerId="ADAL" clId="{AA3E9F64-375A-4E3D-B517-4E4E5210FD67}" dt="2023-01-16T00:28:20.801" v="556" actId="1076"/>
        <pc:sldMkLst>
          <pc:docMk/>
          <pc:sldMk cId="3093252882" sldId="535"/>
        </pc:sldMkLst>
        <pc:spChg chg="mod">
          <ac:chgData name="Jee, Kangkook" userId="52832784-bd9f-4cfd-947b-6cb8258050c1" providerId="ADAL" clId="{AA3E9F64-375A-4E3D-B517-4E4E5210FD67}" dt="2023-01-16T00:27:43.249" v="549" actId="14100"/>
          <ac:spMkLst>
            <pc:docMk/>
            <pc:sldMk cId="3093252882" sldId="535"/>
            <ac:spMk id="3" creationId="{00000000-0000-0000-0000-000000000000}"/>
          </ac:spMkLst>
        </pc:spChg>
        <pc:spChg chg="mod">
          <ac:chgData name="Jee, Kangkook" userId="52832784-bd9f-4cfd-947b-6cb8258050c1" providerId="ADAL" clId="{AA3E9F64-375A-4E3D-B517-4E4E5210FD67}" dt="2023-01-16T00:28:20.801" v="556" actId="1076"/>
          <ac:spMkLst>
            <pc:docMk/>
            <pc:sldMk cId="3093252882" sldId="535"/>
            <ac:spMk id="4" creationId="{2EFD3F29-F648-7B40-9A5B-7FBDBCD48ECD}"/>
          </ac:spMkLst>
        </pc:spChg>
      </pc:sldChg>
      <pc:sldChg chg="addSp modSp mod modShow modNotesTx">
        <pc:chgData name="Jee, Kangkook" userId="52832784-bd9f-4cfd-947b-6cb8258050c1" providerId="ADAL" clId="{AA3E9F64-375A-4E3D-B517-4E4E5210FD67}" dt="2023-01-16T00:27:15.443" v="543" actId="729"/>
        <pc:sldMkLst>
          <pc:docMk/>
          <pc:sldMk cId="3429558057" sldId="548"/>
        </pc:sldMkLst>
        <pc:spChg chg="mod">
          <ac:chgData name="Jee, Kangkook" userId="52832784-bd9f-4cfd-947b-6cb8258050c1" providerId="ADAL" clId="{AA3E9F64-375A-4E3D-B517-4E4E5210FD67}" dt="2023-01-16T00:25:43.890" v="435" actId="14100"/>
          <ac:spMkLst>
            <pc:docMk/>
            <pc:sldMk cId="3429558057" sldId="548"/>
            <ac:spMk id="2" creationId="{00000000-0000-0000-0000-000000000000}"/>
          </ac:spMkLst>
        </pc:spChg>
        <pc:spChg chg="mod">
          <ac:chgData name="Jee, Kangkook" userId="52832784-bd9f-4cfd-947b-6cb8258050c1" providerId="ADAL" clId="{AA3E9F64-375A-4E3D-B517-4E4E5210FD67}" dt="2023-01-16T00:26:45.836" v="535" actId="14100"/>
          <ac:spMkLst>
            <pc:docMk/>
            <pc:sldMk cId="3429558057" sldId="548"/>
            <ac:spMk id="3" creationId="{00000000-0000-0000-0000-000000000000}"/>
          </ac:spMkLst>
        </pc:spChg>
        <pc:spChg chg="mod">
          <ac:chgData name="Jee, Kangkook" userId="52832784-bd9f-4cfd-947b-6cb8258050c1" providerId="ADAL" clId="{AA3E9F64-375A-4E3D-B517-4E4E5210FD67}" dt="2023-01-16T00:26:26.554" v="511" actId="1076"/>
          <ac:spMkLst>
            <pc:docMk/>
            <pc:sldMk cId="3429558057" sldId="548"/>
            <ac:spMk id="4" creationId="{F61960C5-6EBD-4D40-A659-3D1482EE1C51}"/>
          </ac:spMkLst>
        </pc:spChg>
        <pc:spChg chg="add mod">
          <ac:chgData name="Jee, Kangkook" userId="52832784-bd9f-4cfd-947b-6cb8258050c1" providerId="ADAL" clId="{AA3E9F64-375A-4E3D-B517-4E4E5210FD67}" dt="2023-01-16T00:27:08.676" v="542" actId="20577"/>
          <ac:spMkLst>
            <pc:docMk/>
            <pc:sldMk cId="3429558057" sldId="548"/>
            <ac:spMk id="5" creationId="{9BCA761E-3720-CBE0-8456-0AA341C2A6CE}"/>
          </ac:spMkLst>
        </pc:spChg>
      </pc:sldChg>
      <pc:sldChg chg="delSp modSp mod">
        <pc:chgData name="Jee, Kangkook" userId="52832784-bd9f-4cfd-947b-6cb8258050c1" providerId="ADAL" clId="{AA3E9F64-375A-4E3D-B517-4E4E5210FD67}" dt="2023-01-15T22:14:20.880" v="58" actId="2711"/>
        <pc:sldMkLst>
          <pc:docMk/>
          <pc:sldMk cId="1139857917" sldId="549"/>
        </pc:sldMkLst>
        <pc:spChg chg="mod">
          <ac:chgData name="Jee, Kangkook" userId="52832784-bd9f-4cfd-947b-6cb8258050c1" providerId="ADAL" clId="{AA3E9F64-375A-4E3D-B517-4E4E5210FD67}" dt="2023-01-15T22:14:20.880" v="58" actId="2711"/>
          <ac:spMkLst>
            <pc:docMk/>
            <pc:sldMk cId="1139857917" sldId="549"/>
            <ac:spMk id="6" creationId="{A0BAD9DA-7B01-C341-B466-D40F7980EFC5}"/>
          </ac:spMkLst>
        </pc:spChg>
        <pc:inkChg chg="del">
          <ac:chgData name="Jee, Kangkook" userId="52832784-bd9f-4cfd-947b-6cb8258050c1" providerId="ADAL" clId="{AA3E9F64-375A-4E3D-B517-4E4E5210FD67}" dt="2023-01-14T15:06:27.372" v="3" actId="478"/>
          <ac:inkMkLst>
            <pc:docMk/>
            <pc:sldMk cId="1139857917" sldId="549"/>
            <ac:inkMk id="7" creationId="{3401AE00-FAB6-B64D-9410-DEFD1684C43D}"/>
          </ac:inkMkLst>
        </pc:inkChg>
      </pc:sldChg>
      <pc:sldChg chg="modSp mod">
        <pc:chgData name="Jee, Kangkook" userId="52832784-bd9f-4cfd-947b-6cb8258050c1" providerId="ADAL" clId="{AA3E9F64-375A-4E3D-B517-4E4E5210FD67}" dt="2023-01-16T00:43:27.033" v="772" actId="20577"/>
        <pc:sldMkLst>
          <pc:docMk/>
          <pc:sldMk cId="3265158239" sldId="551"/>
        </pc:sldMkLst>
        <pc:spChg chg="mod">
          <ac:chgData name="Jee, Kangkook" userId="52832784-bd9f-4cfd-947b-6cb8258050c1" providerId="ADAL" clId="{AA3E9F64-375A-4E3D-B517-4E4E5210FD67}" dt="2023-01-16T00:39:00.254" v="670" actId="27636"/>
          <ac:spMkLst>
            <pc:docMk/>
            <pc:sldMk cId="3265158239" sldId="551"/>
            <ac:spMk id="3" creationId="{F4F01D01-E974-4460-80C5-4739455C2203}"/>
          </ac:spMkLst>
        </pc:spChg>
        <pc:spChg chg="mod">
          <ac:chgData name="Jee, Kangkook" userId="52832784-bd9f-4cfd-947b-6cb8258050c1" providerId="ADAL" clId="{AA3E9F64-375A-4E3D-B517-4E4E5210FD67}" dt="2023-01-16T00:43:21.043" v="770" actId="20577"/>
          <ac:spMkLst>
            <pc:docMk/>
            <pc:sldMk cId="3265158239" sldId="551"/>
            <ac:spMk id="6" creationId="{990E8CE4-3688-C943-A27A-41E6E4D0AE48}"/>
          </ac:spMkLst>
        </pc:spChg>
        <pc:spChg chg="mod">
          <ac:chgData name="Jee, Kangkook" userId="52832784-bd9f-4cfd-947b-6cb8258050c1" providerId="ADAL" clId="{AA3E9F64-375A-4E3D-B517-4E4E5210FD67}" dt="2023-01-16T00:43:27.033" v="772" actId="20577"/>
          <ac:spMkLst>
            <pc:docMk/>
            <pc:sldMk cId="3265158239" sldId="551"/>
            <ac:spMk id="7" creationId="{4CA87C9E-0A17-8A4B-9905-379CB260265A}"/>
          </ac:spMkLst>
        </pc:spChg>
        <pc:spChg chg="mod">
          <ac:chgData name="Jee, Kangkook" userId="52832784-bd9f-4cfd-947b-6cb8258050c1" providerId="ADAL" clId="{AA3E9F64-375A-4E3D-B517-4E4E5210FD67}" dt="2023-01-16T00:39:11.262" v="675" actId="403"/>
          <ac:spMkLst>
            <pc:docMk/>
            <pc:sldMk cId="3265158239" sldId="551"/>
            <ac:spMk id="9" creationId="{FE7F37DC-FA0B-0B48-B076-A67923C1F217}"/>
          </ac:spMkLst>
        </pc:spChg>
        <pc:picChg chg="mod">
          <ac:chgData name="Jee, Kangkook" userId="52832784-bd9f-4cfd-947b-6cb8258050c1" providerId="ADAL" clId="{AA3E9F64-375A-4E3D-B517-4E4E5210FD67}" dt="2023-01-16T00:24:57.292" v="432" actId="1076"/>
          <ac:picMkLst>
            <pc:docMk/>
            <pc:sldMk cId="3265158239" sldId="551"/>
            <ac:picMk id="5" creationId="{80061A5F-EEA0-A946-B94C-790DC081D2F8}"/>
          </ac:picMkLst>
        </pc:picChg>
      </pc:sldChg>
      <pc:sldChg chg="addSp delSp modSp mod">
        <pc:chgData name="Jee, Kangkook" userId="52832784-bd9f-4cfd-947b-6cb8258050c1" providerId="ADAL" clId="{AA3E9F64-375A-4E3D-B517-4E4E5210FD67}" dt="2023-01-16T00:37:08.166" v="580" actId="20577"/>
        <pc:sldMkLst>
          <pc:docMk/>
          <pc:sldMk cId="1356218881" sldId="553"/>
        </pc:sldMkLst>
        <pc:spChg chg="mod">
          <ac:chgData name="Jee, Kangkook" userId="52832784-bd9f-4cfd-947b-6cb8258050c1" providerId="ADAL" clId="{AA3E9F64-375A-4E3D-B517-4E4E5210FD67}" dt="2023-01-16T00:30:21.339" v="564" actId="27636"/>
          <ac:spMkLst>
            <pc:docMk/>
            <pc:sldMk cId="1356218881" sldId="553"/>
            <ac:spMk id="3" creationId="{00000000-0000-0000-0000-000000000000}"/>
          </ac:spMkLst>
        </pc:spChg>
        <pc:spChg chg="add del">
          <ac:chgData name="Jee, Kangkook" userId="52832784-bd9f-4cfd-947b-6cb8258050c1" providerId="ADAL" clId="{AA3E9F64-375A-4E3D-B517-4E4E5210FD67}" dt="2023-01-16T00:30:32.649" v="568" actId="22"/>
          <ac:spMkLst>
            <pc:docMk/>
            <pc:sldMk cId="1356218881" sldId="553"/>
            <ac:spMk id="7" creationId="{E1DAD3A9-BA7A-4434-FA11-C9801C7CDB42}"/>
          </ac:spMkLst>
        </pc:spChg>
        <pc:spChg chg="add del">
          <ac:chgData name="Jee, Kangkook" userId="52832784-bd9f-4cfd-947b-6cb8258050c1" providerId="ADAL" clId="{AA3E9F64-375A-4E3D-B517-4E4E5210FD67}" dt="2023-01-16T00:30:32.236" v="567" actId="22"/>
          <ac:spMkLst>
            <pc:docMk/>
            <pc:sldMk cId="1356218881" sldId="553"/>
            <ac:spMk id="9" creationId="{40C22447-D90F-8236-1FFB-07281786E231}"/>
          </ac:spMkLst>
        </pc:spChg>
        <pc:spChg chg="add mod">
          <ac:chgData name="Jee, Kangkook" userId="52832784-bd9f-4cfd-947b-6cb8258050c1" providerId="ADAL" clId="{AA3E9F64-375A-4E3D-B517-4E4E5210FD67}" dt="2023-01-16T00:37:08.166" v="580" actId="20577"/>
          <ac:spMkLst>
            <pc:docMk/>
            <pc:sldMk cId="1356218881" sldId="553"/>
            <ac:spMk id="11" creationId="{8FFD8C5B-A263-98E1-F4E4-2676CBE19E2F}"/>
          </ac:spMkLst>
        </pc:spChg>
        <pc:picChg chg="del">
          <ac:chgData name="Jee, Kangkook" userId="52832784-bd9f-4cfd-947b-6cb8258050c1" providerId="ADAL" clId="{AA3E9F64-375A-4E3D-B517-4E4E5210FD67}" dt="2023-01-16T00:30:50.815" v="572" actId="478"/>
          <ac:picMkLst>
            <pc:docMk/>
            <pc:sldMk cId="1356218881" sldId="553"/>
            <ac:picMk id="4" creationId="{44378C6D-92E9-AF4D-962E-6F0B9E34368F}"/>
          </ac:picMkLst>
        </pc:picChg>
      </pc:sldChg>
      <pc:sldChg chg="modSp mod modNotesTx">
        <pc:chgData name="Jee, Kangkook" userId="52832784-bd9f-4cfd-947b-6cb8258050c1" providerId="ADAL" clId="{AA3E9F64-375A-4E3D-B517-4E4E5210FD67}" dt="2023-01-16T00:41:32.109" v="739" actId="20577"/>
        <pc:sldMkLst>
          <pc:docMk/>
          <pc:sldMk cId="1850707110" sldId="554"/>
        </pc:sldMkLst>
        <pc:spChg chg="mod">
          <ac:chgData name="Jee, Kangkook" userId="52832784-bd9f-4cfd-947b-6cb8258050c1" providerId="ADAL" clId="{AA3E9F64-375A-4E3D-B517-4E4E5210FD67}" dt="2023-01-16T00:41:32.109" v="739" actId="20577"/>
          <ac:spMkLst>
            <pc:docMk/>
            <pc:sldMk cId="1850707110" sldId="554"/>
            <ac:spMk id="3" creationId="{013D2950-1BA7-42EF-8BA6-35750A5CD1F0}"/>
          </ac:spMkLst>
        </pc:spChg>
      </pc:sldChg>
      <pc:sldChg chg="modSp mod">
        <pc:chgData name="Jee, Kangkook" userId="52832784-bd9f-4cfd-947b-6cb8258050c1" providerId="ADAL" clId="{AA3E9F64-375A-4E3D-B517-4E4E5210FD67}" dt="2023-01-15T22:39:47.723" v="115" actId="20577"/>
        <pc:sldMkLst>
          <pc:docMk/>
          <pc:sldMk cId="3184571470" sldId="558"/>
        </pc:sldMkLst>
        <pc:spChg chg="mod">
          <ac:chgData name="Jee, Kangkook" userId="52832784-bd9f-4cfd-947b-6cb8258050c1" providerId="ADAL" clId="{AA3E9F64-375A-4E3D-B517-4E4E5210FD67}" dt="2023-01-15T22:39:47.723" v="115" actId="20577"/>
          <ac:spMkLst>
            <pc:docMk/>
            <pc:sldMk cId="3184571470" sldId="558"/>
            <ac:spMk id="3" creationId="{8FCC2953-1C98-4A14-A1E6-D4F586B5A5DA}"/>
          </ac:spMkLst>
        </pc:spChg>
      </pc:sldChg>
      <pc:sldChg chg="modSp mod">
        <pc:chgData name="Jee, Kangkook" userId="52832784-bd9f-4cfd-947b-6cb8258050c1" providerId="ADAL" clId="{AA3E9F64-375A-4E3D-B517-4E4E5210FD67}" dt="2023-01-15T22:40:34.986" v="116" actId="1076"/>
        <pc:sldMkLst>
          <pc:docMk/>
          <pc:sldMk cId="3335924795" sldId="561"/>
        </pc:sldMkLst>
        <pc:spChg chg="mod">
          <ac:chgData name="Jee, Kangkook" userId="52832784-bd9f-4cfd-947b-6cb8258050c1" providerId="ADAL" clId="{AA3E9F64-375A-4E3D-B517-4E4E5210FD67}" dt="2023-01-15T22:40:34.986" v="116" actId="1076"/>
          <ac:spMkLst>
            <pc:docMk/>
            <pc:sldMk cId="3335924795" sldId="561"/>
            <ac:spMk id="5" creationId="{F19E242F-349A-3748-916B-5C2F352471CB}"/>
          </ac:spMkLst>
        </pc:spChg>
      </pc:sldChg>
      <pc:sldChg chg="addSp modSp mod">
        <pc:chgData name="Jee, Kangkook" userId="52832784-bd9f-4cfd-947b-6cb8258050c1" providerId="ADAL" clId="{AA3E9F64-375A-4E3D-B517-4E4E5210FD67}" dt="2023-01-16T00:43:00.347" v="768" actId="20577"/>
        <pc:sldMkLst>
          <pc:docMk/>
          <pc:sldMk cId="1124613244" sldId="580"/>
        </pc:sldMkLst>
        <pc:spChg chg="add mod">
          <ac:chgData name="Jee, Kangkook" userId="52832784-bd9f-4cfd-947b-6cb8258050c1" providerId="ADAL" clId="{AA3E9F64-375A-4E3D-B517-4E4E5210FD67}" dt="2023-01-16T00:43:00.347" v="768" actId="20577"/>
          <ac:spMkLst>
            <pc:docMk/>
            <pc:sldMk cId="1124613244" sldId="580"/>
            <ac:spMk id="5" creationId="{39DE2EA3-1270-C257-B6D9-24ED3A0EF366}"/>
          </ac:spMkLst>
        </pc:spChg>
      </pc:sldChg>
      <pc:sldChg chg="addSp modSp mod modShow">
        <pc:chgData name="Jee, Kangkook" userId="52832784-bd9f-4cfd-947b-6cb8258050c1" providerId="ADAL" clId="{AA3E9F64-375A-4E3D-B517-4E4E5210FD67}" dt="2023-01-16T00:42:47.700" v="760" actId="729"/>
        <pc:sldMkLst>
          <pc:docMk/>
          <pc:sldMk cId="360512381" sldId="581"/>
        </pc:sldMkLst>
        <pc:spChg chg="add mod">
          <ac:chgData name="Jee, Kangkook" userId="52832784-bd9f-4cfd-947b-6cb8258050c1" providerId="ADAL" clId="{AA3E9F64-375A-4E3D-B517-4E4E5210FD67}" dt="2023-01-16T00:42:40.296" v="759" actId="20577"/>
          <ac:spMkLst>
            <pc:docMk/>
            <pc:sldMk cId="360512381" sldId="581"/>
            <ac:spMk id="5" creationId="{C5FC9296-B124-5976-9E6F-39CB921EB886}"/>
          </ac:spMkLst>
        </pc:spChg>
      </pc:sldChg>
      <pc:sldChg chg="del mod modShow">
        <pc:chgData name="Jee, Kangkook" userId="52832784-bd9f-4cfd-947b-6cb8258050c1" providerId="ADAL" clId="{AA3E9F64-375A-4E3D-B517-4E4E5210FD67}" dt="2023-01-15T21:45:59.013" v="54" actId="2696"/>
        <pc:sldMkLst>
          <pc:docMk/>
          <pc:sldMk cId="2958743662" sldId="583"/>
        </pc:sldMkLst>
      </pc:sldChg>
      <pc:sldChg chg="modSp new mod modNotesTx">
        <pc:chgData name="Jee, Kangkook" userId="52832784-bd9f-4cfd-947b-6cb8258050c1" providerId="ADAL" clId="{AA3E9F64-375A-4E3D-B517-4E4E5210FD67}" dt="2023-01-16T00:40:05.013" v="703" actId="20577"/>
        <pc:sldMkLst>
          <pc:docMk/>
          <pc:sldMk cId="3066560884" sldId="584"/>
        </pc:sldMkLst>
        <pc:spChg chg="mod">
          <ac:chgData name="Jee, Kangkook" userId="52832784-bd9f-4cfd-947b-6cb8258050c1" providerId="ADAL" clId="{AA3E9F64-375A-4E3D-B517-4E4E5210FD67}" dt="2023-01-14T15:06:47.662" v="27" actId="20577"/>
          <ac:spMkLst>
            <pc:docMk/>
            <pc:sldMk cId="3066560884" sldId="584"/>
            <ac:spMk id="2" creationId="{D88A67A8-2D96-0610-BFC4-509B4B57D8D8}"/>
          </ac:spMkLst>
        </pc:spChg>
        <pc:spChg chg="mod">
          <ac:chgData name="Jee, Kangkook" userId="52832784-bd9f-4cfd-947b-6cb8258050c1" providerId="ADAL" clId="{AA3E9F64-375A-4E3D-B517-4E4E5210FD67}" dt="2023-01-16T00:40:05.013" v="703" actId="20577"/>
          <ac:spMkLst>
            <pc:docMk/>
            <pc:sldMk cId="3066560884" sldId="584"/>
            <ac:spMk id="3" creationId="{AF1153F5-CD99-E4F2-6085-7CA3959C504E}"/>
          </ac:spMkLst>
        </pc:spChg>
      </pc:sldChg>
      <pc:sldChg chg="modSp new mod">
        <pc:chgData name="Jee, Kangkook" userId="52832784-bd9f-4cfd-947b-6cb8258050c1" providerId="ADAL" clId="{AA3E9F64-375A-4E3D-B517-4E4E5210FD67}" dt="2023-01-15T23:06:35.287" v="251" actId="20577"/>
        <pc:sldMkLst>
          <pc:docMk/>
          <pc:sldMk cId="3965661862" sldId="585"/>
        </pc:sldMkLst>
        <pc:spChg chg="mod">
          <ac:chgData name="Jee, Kangkook" userId="52832784-bd9f-4cfd-947b-6cb8258050c1" providerId="ADAL" clId="{AA3E9F64-375A-4E3D-B517-4E4E5210FD67}" dt="2023-01-14T15:08:28.677" v="51" actId="20577"/>
          <ac:spMkLst>
            <pc:docMk/>
            <pc:sldMk cId="3965661862" sldId="585"/>
            <ac:spMk id="2" creationId="{3ADE8D78-EFD9-22EE-3E1B-DA8EC7BA08C3}"/>
          </ac:spMkLst>
        </pc:spChg>
        <pc:spChg chg="mod">
          <ac:chgData name="Jee, Kangkook" userId="52832784-bd9f-4cfd-947b-6cb8258050c1" providerId="ADAL" clId="{AA3E9F64-375A-4E3D-B517-4E4E5210FD67}" dt="2023-01-15T23:06:35.287" v="251" actId="20577"/>
          <ac:spMkLst>
            <pc:docMk/>
            <pc:sldMk cId="3965661862" sldId="585"/>
            <ac:spMk id="3" creationId="{A91EFB77-498B-88F7-98A4-AAAE0D3AEEBA}"/>
          </ac:spMkLst>
        </pc:spChg>
      </pc:sldChg>
    </pc:docChg>
  </pc:docChgLst>
  <pc:docChgLst>
    <pc:chgData name="Kangkook Jee" userId="52832784-bd9f-4cfd-947b-6cb8258050c1" providerId="ADAL" clId="{B3B16929-04B6-A247-B55B-1C420D2E0858}"/>
    <pc:docChg chg="undo custSel addSld delSld modSld sldOrd addSection modSection">
      <pc:chgData name="Kangkook Jee" userId="52832784-bd9f-4cfd-947b-6cb8258050c1" providerId="ADAL" clId="{B3B16929-04B6-A247-B55B-1C420D2E0858}" dt="2024-02-13T21:23:14.511" v="344"/>
      <pc:docMkLst>
        <pc:docMk/>
      </pc:docMkLst>
      <pc:sldChg chg="modSp mod">
        <pc:chgData name="Kangkook Jee" userId="52832784-bd9f-4cfd-947b-6cb8258050c1" providerId="ADAL" clId="{B3B16929-04B6-A247-B55B-1C420D2E0858}" dt="2024-02-13T20:59:48.569" v="313" actId="403"/>
        <pc:sldMkLst>
          <pc:docMk/>
          <pc:sldMk cId="148188794" sldId="256"/>
        </pc:sldMkLst>
        <pc:spChg chg="mod">
          <ac:chgData name="Kangkook Jee" userId="52832784-bd9f-4cfd-947b-6cb8258050c1" providerId="ADAL" clId="{B3B16929-04B6-A247-B55B-1C420D2E0858}" dt="2024-02-13T20:59:37.507" v="299" actId="20577"/>
          <ac:spMkLst>
            <pc:docMk/>
            <pc:sldMk cId="148188794" sldId="256"/>
            <ac:spMk id="2" creationId="{0BA723EB-A658-6446-B7BF-6A0E47D4EF4B}"/>
          </ac:spMkLst>
        </pc:spChg>
        <pc:spChg chg="mod">
          <ac:chgData name="Kangkook Jee" userId="52832784-bd9f-4cfd-947b-6cb8258050c1" providerId="ADAL" clId="{B3B16929-04B6-A247-B55B-1C420D2E0858}" dt="2024-02-13T20:59:48.569" v="313" actId="403"/>
          <ac:spMkLst>
            <pc:docMk/>
            <pc:sldMk cId="148188794" sldId="256"/>
            <ac:spMk id="3" creationId="{F99A993E-8AC1-1144-BB84-2922B377E00C}"/>
          </ac:spMkLst>
        </pc:spChg>
      </pc:sldChg>
      <pc:sldChg chg="del mod modShow">
        <pc:chgData name="Kangkook Jee" userId="52832784-bd9f-4cfd-947b-6cb8258050c1" providerId="ADAL" clId="{B3B16929-04B6-A247-B55B-1C420D2E0858}" dt="2024-02-13T20:47:30.987" v="217" actId="2696"/>
        <pc:sldMkLst>
          <pc:docMk/>
          <pc:sldMk cId="1548127524" sldId="377"/>
        </pc:sldMkLst>
      </pc:sldChg>
      <pc:sldChg chg="mod modShow">
        <pc:chgData name="Kangkook Jee" userId="52832784-bd9f-4cfd-947b-6cb8258050c1" providerId="ADAL" clId="{B3B16929-04B6-A247-B55B-1C420D2E0858}" dt="2024-02-13T14:09:55.989" v="21" actId="729"/>
        <pc:sldMkLst>
          <pc:docMk/>
          <pc:sldMk cId="1995545872" sldId="496"/>
        </pc:sldMkLst>
      </pc:sldChg>
      <pc:sldChg chg="ord">
        <pc:chgData name="Kangkook Jee" userId="52832784-bd9f-4cfd-947b-6cb8258050c1" providerId="ADAL" clId="{B3B16929-04B6-A247-B55B-1C420D2E0858}" dt="2024-02-13T14:47:39.127" v="29" actId="20578"/>
        <pc:sldMkLst>
          <pc:docMk/>
          <pc:sldMk cId="3093252882" sldId="535"/>
        </pc:sldMkLst>
      </pc:sldChg>
      <pc:sldChg chg="addSp delSp modSp mod modShow">
        <pc:chgData name="Kangkook Jee" userId="52832784-bd9f-4cfd-947b-6cb8258050c1" providerId="ADAL" clId="{B3B16929-04B6-A247-B55B-1C420D2E0858}" dt="2024-02-13T20:50:50.485" v="289" actId="729"/>
        <pc:sldMkLst>
          <pc:docMk/>
          <pc:sldMk cId="3429558057" sldId="548"/>
        </pc:sldMkLst>
        <pc:spChg chg="del">
          <ac:chgData name="Kangkook Jee" userId="52832784-bd9f-4cfd-947b-6cb8258050c1" providerId="ADAL" clId="{B3B16929-04B6-A247-B55B-1C420D2E0858}" dt="2024-02-13T20:50:35.945" v="284" actId="478"/>
          <ac:spMkLst>
            <pc:docMk/>
            <pc:sldMk cId="3429558057" sldId="548"/>
            <ac:spMk id="5" creationId="{9BCA761E-3720-CBE0-8456-0AA341C2A6CE}"/>
          </ac:spMkLst>
        </pc:spChg>
        <pc:picChg chg="add mod">
          <ac:chgData name="Kangkook Jee" userId="52832784-bd9f-4cfd-947b-6cb8258050c1" providerId="ADAL" clId="{B3B16929-04B6-A247-B55B-1C420D2E0858}" dt="2024-02-13T20:50:44.097" v="288" actId="1076"/>
          <ac:picMkLst>
            <pc:docMk/>
            <pc:sldMk cId="3429558057" sldId="548"/>
            <ac:picMk id="1026" creationId="{83FA00E6-A9DE-827E-3BD6-3D0D66D29C3F}"/>
          </ac:picMkLst>
        </pc:picChg>
      </pc:sldChg>
      <pc:sldChg chg="addSp delSp modSp mod ord">
        <pc:chgData name="Kangkook Jee" userId="52832784-bd9f-4cfd-947b-6cb8258050c1" providerId="ADAL" clId="{B3B16929-04B6-A247-B55B-1C420D2E0858}" dt="2024-02-13T20:21:23.313" v="216" actId="1076"/>
        <pc:sldMkLst>
          <pc:docMk/>
          <pc:sldMk cId="3265158239" sldId="551"/>
        </pc:sldMkLst>
        <pc:spChg chg="mod">
          <ac:chgData name="Kangkook Jee" userId="52832784-bd9f-4cfd-947b-6cb8258050c1" providerId="ADAL" clId="{B3B16929-04B6-A247-B55B-1C420D2E0858}" dt="2024-02-13T17:33:20.913" v="206" actId="1076"/>
          <ac:spMkLst>
            <pc:docMk/>
            <pc:sldMk cId="3265158239" sldId="551"/>
            <ac:spMk id="6" creationId="{990E8CE4-3688-C943-A27A-41E6E4D0AE48}"/>
          </ac:spMkLst>
        </pc:spChg>
        <pc:spChg chg="mod">
          <ac:chgData name="Kangkook Jee" userId="52832784-bd9f-4cfd-947b-6cb8258050c1" providerId="ADAL" clId="{B3B16929-04B6-A247-B55B-1C420D2E0858}" dt="2024-02-13T17:33:31.699" v="208" actId="1076"/>
          <ac:spMkLst>
            <pc:docMk/>
            <pc:sldMk cId="3265158239" sldId="551"/>
            <ac:spMk id="7" creationId="{4CA87C9E-0A17-8A4B-9905-379CB260265A}"/>
          </ac:spMkLst>
        </pc:spChg>
        <pc:spChg chg="add mod">
          <ac:chgData name="Kangkook Jee" userId="52832784-bd9f-4cfd-947b-6cb8258050c1" providerId="ADAL" clId="{B3B16929-04B6-A247-B55B-1C420D2E0858}" dt="2024-02-13T17:23:22.299" v="42" actId="1076"/>
          <ac:spMkLst>
            <pc:docMk/>
            <pc:sldMk cId="3265158239" sldId="551"/>
            <ac:spMk id="10" creationId="{8A692EE3-CB86-85AE-CF90-CA905D9F3D92}"/>
          </ac:spMkLst>
        </pc:spChg>
        <pc:spChg chg="add del mod">
          <ac:chgData name="Kangkook Jee" userId="52832784-bd9f-4cfd-947b-6cb8258050c1" providerId="ADAL" clId="{B3B16929-04B6-A247-B55B-1C420D2E0858}" dt="2024-02-13T17:23:42.596" v="44" actId="478"/>
          <ac:spMkLst>
            <pc:docMk/>
            <pc:sldMk cId="3265158239" sldId="551"/>
            <ac:spMk id="11" creationId="{0E43454B-A5CC-A930-CA87-DA632D5AF99E}"/>
          </ac:spMkLst>
        </pc:spChg>
        <pc:spChg chg="add del mod">
          <ac:chgData name="Kangkook Jee" userId="52832784-bd9f-4cfd-947b-6cb8258050c1" providerId="ADAL" clId="{B3B16929-04B6-A247-B55B-1C420D2E0858}" dt="2024-02-13T17:23:39.300" v="43" actId="478"/>
          <ac:spMkLst>
            <pc:docMk/>
            <pc:sldMk cId="3265158239" sldId="551"/>
            <ac:spMk id="12" creationId="{005B7FAF-BF15-7AFB-B869-8FA22F6A8AD0}"/>
          </ac:spMkLst>
        </pc:spChg>
        <pc:spChg chg="add del mod">
          <ac:chgData name="Kangkook Jee" userId="52832784-bd9f-4cfd-947b-6cb8258050c1" providerId="ADAL" clId="{B3B16929-04B6-A247-B55B-1C420D2E0858}" dt="2024-02-13T17:24:32.937" v="59" actId="478"/>
          <ac:spMkLst>
            <pc:docMk/>
            <pc:sldMk cId="3265158239" sldId="551"/>
            <ac:spMk id="13" creationId="{02497ED0-7D32-8132-BECE-C8F0F92D16A3}"/>
          </ac:spMkLst>
        </pc:spChg>
        <pc:spChg chg="add mod">
          <ac:chgData name="Kangkook Jee" userId="52832784-bd9f-4cfd-947b-6cb8258050c1" providerId="ADAL" clId="{B3B16929-04B6-A247-B55B-1C420D2E0858}" dt="2024-02-13T17:33:36.258" v="209" actId="1076"/>
          <ac:spMkLst>
            <pc:docMk/>
            <pc:sldMk cId="3265158239" sldId="551"/>
            <ac:spMk id="14" creationId="{77776EDB-6CDB-FE15-C88B-B79510361D1E}"/>
          </ac:spMkLst>
        </pc:spChg>
        <pc:spChg chg="add del mod">
          <ac:chgData name="Kangkook Jee" userId="52832784-bd9f-4cfd-947b-6cb8258050c1" providerId="ADAL" clId="{B3B16929-04B6-A247-B55B-1C420D2E0858}" dt="2024-02-13T17:23:52.017" v="46" actId="478"/>
          <ac:spMkLst>
            <pc:docMk/>
            <pc:sldMk cId="3265158239" sldId="551"/>
            <ac:spMk id="15" creationId="{A7C200AE-4834-0DAE-723B-318352274D86}"/>
          </ac:spMkLst>
        </pc:spChg>
        <pc:spChg chg="add del mod">
          <ac:chgData name="Kangkook Jee" userId="52832784-bd9f-4cfd-947b-6cb8258050c1" providerId="ADAL" clId="{B3B16929-04B6-A247-B55B-1C420D2E0858}" dt="2024-02-13T17:23:47.411" v="45" actId="478"/>
          <ac:spMkLst>
            <pc:docMk/>
            <pc:sldMk cId="3265158239" sldId="551"/>
            <ac:spMk id="16" creationId="{4A9D640A-991C-4254-DD50-6D8F2842841C}"/>
          </ac:spMkLst>
        </pc:spChg>
        <pc:spChg chg="add del mod">
          <ac:chgData name="Kangkook Jee" userId="52832784-bd9f-4cfd-947b-6cb8258050c1" providerId="ADAL" clId="{B3B16929-04B6-A247-B55B-1C420D2E0858}" dt="2024-02-13T17:23:39.300" v="43" actId="478"/>
          <ac:spMkLst>
            <pc:docMk/>
            <pc:sldMk cId="3265158239" sldId="551"/>
            <ac:spMk id="19" creationId="{B624C22E-EC6F-B2F7-74FC-F97CA51CA13C}"/>
          </ac:spMkLst>
        </pc:spChg>
        <pc:spChg chg="add del mod">
          <ac:chgData name="Kangkook Jee" userId="52832784-bd9f-4cfd-947b-6cb8258050c1" providerId="ADAL" clId="{B3B16929-04B6-A247-B55B-1C420D2E0858}" dt="2024-02-13T17:23:39.300" v="43" actId="478"/>
          <ac:spMkLst>
            <pc:docMk/>
            <pc:sldMk cId="3265158239" sldId="551"/>
            <ac:spMk id="20" creationId="{76F4E629-94B3-734A-E05D-D8AAEC3420E9}"/>
          </ac:spMkLst>
        </pc:spChg>
        <pc:spChg chg="add del mod">
          <ac:chgData name="Kangkook Jee" userId="52832784-bd9f-4cfd-947b-6cb8258050c1" providerId="ADAL" clId="{B3B16929-04B6-A247-B55B-1C420D2E0858}" dt="2024-02-13T17:23:39.300" v="43" actId="478"/>
          <ac:spMkLst>
            <pc:docMk/>
            <pc:sldMk cId="3265158239" sldId="551"/>
            <ac:spMk id="21" creationId="{9AB1216D-F03D-7DD6-BF38-9EC8BACF6096}"/>
          </ac:spMkLst>
        </pc:spChg>
        <pc:spChg chg="add mod">
          <ac:chgData name="Kangkook Jee" userId="52832784-bd9f-4cfd-947b-6cb8258050c1" providerId="ADAL" clId="{B3B16929-04B6-A247-B55B-1C420D2E0858}" dt="2024-02-13T17:33:26.418" v="207" actId="1076"/>
          <ac:spMkLst>
            <pc:docMk/>
            <pc:sldMk cId="3265158239" sldId="551"/>
            <ac:spMk id="40" creationId="{60032502-D94D-5E55-58CE-9ECE20D3B95D}"/>
          </ac:spMkLst>
        </pc:spChg>
        <pc:spChg chg="add mod">
          <ac:chgData name="Kangkook Jee" userId="52832784-bd9f-4cfd-947b-6cb8258050c1" providerId="ADAL" clId="{B3B16929-04B6-A247-B55B-1C420D2E0858}" dt="2024-02-13T17:29:24.316" v="135" actId="1076"/>
          <ac:spMkLst>
            <pc:docMk/>
            <pc:sldMk cId="3265158239" sldId="551"/>
            <ac:spMk id="43" creationId="{CF6C170B-ECBD-F3ED-36C7-E9D0CD6826AE}"/>
          </ac:spMkLst>
        </pc:spChg>
        <pc:spChg chg="add mod">
          <ac:chgData name="Kangkook Jee" userId="52832784-bd9f-4cfd-947b-6cb8258050c1" providerId="ADAL" clId="{B3B16929-04B6-A247-B55B-1C420D2E0858}" dt="2024-02-13T17:29:35.083" v="139" actId="20577"/>
          <ac:spMkLst>
            <pc:docMk/>
            <pc:sldMk cId="3265158239" sldId="551"/>
            <ac:spMk id="44" creationId="{B59E1498-26D9-14C4-D41E-B3EF563AE373}"/>
          </ac:spMkLst>
        </pc:spChg>
        <pc:spChg chg="add mod">
          <ac:chgData name="Kangkook Jee" userId="52832784-bd9f-4cfd-947b-6cb8258050c1" providerId="ADAL" clId="{B3B16929-04B6-A247-B55B-1C420D2E0858}" dt="2024-02-13T17:32:27.603" v="174" actId="14100"/>
          <ac:spMkLst>
            <pc:docMk/>
            <pc:sldMk cId="3265158239" sldId="551"/>
            <ac:spMk id="45" creationId="{DE1D8BD6-5BE7-6D88-C97B-E73D7AF1525F}"/>
          </ac:spMkLst>
        </pc:spChg>
        <pc:spChg chg="add mod">
          <ac:chgData name="Kangkook Jee" userId="52832784-bd9f-4cfd-947b-6cb8258050c1" providerId="ADAL" clId="{B3B16929-04B6-A247-B55B-1C420D2E0858}" dt="2024-02-13T17:31:22.202" v="165" actId="1076"/>
          <ac:spMkLst>
            <pc:docMk/>
            <pc:sldMk cId="3265158239" sldId="551"/>
            <ac:spMk id="50" creationId="{195B4301-E291-4D8F-0C99-E0A8511C9553}"/>
          </ac:spMkLst>
        </pc:spChg>
        <pc:spChg chg="add del">
          <ac:chgData name="Kangkook Jee" userId="52832784-bd9f-4cfd-947b-6cb8258050c1" providerId="ADAL" clId="{B3B16929-04B6-A247-B55B-1C420D2E0858}" dt="2024-02-13T17:31:56.846" v="167" actId="11529"/>
          <ac:spMkLst>
            <pc:docMk/>
            <pc:sldMk cId="3265158239" sldId="551"/>
            <ac:spMk id="51" creationId="{81112E95-5317-A54F-8B4D-8F0DC43F5A2B}"/>
          </ac:spMkLst>
        </pc:spChg>
        <pc:spChg chg="add mod">
          <ac:chgData name="Kangkook Jee" userId="52832784-bd9f-4cfd-947b-6cb8258050c1" providerId="ADAL" clId="{B3B16929-04B6-A247-B55B-1C420D2E0858}" dt="2024-02-13T17:32:18.619" v="173" actId="14100"/>
          <ac:spMkLst>
            <pc:docMk/>
            <pc:sldMk cId="3265158239" sldId="551"/>
            <ac:spMk id="52" creationId="{230CF4C5-605C-E5D8-D1B5-DBB201904647}"/>
          </ac:spMkLst>
        </pc:spChg>
        <pc:spChg chg="add mod">
          <ac:chgData name="Kangkook Jee" userId="52832784-bd9f-4cfd-947b-6cb8258050c1" providerId="ADAL" clId="{B3B16929-04B6-A247-B55B-1C420D2E0858}" dt="2024-02-13T17:32:43.655" v="184" actId="1076"/>
          <ac:spMkLst>
            <pc:docMk/>
            <pc:sldMk cId="3265158239" sldId="551"/>
            <ac:spMk id="53" creationId="{4625E326-DA28-5D84-822F-A406A948F3D7}"/>
          </ac:spMkLst>
        </pc:spChg>
        <pc:spChg chg="add mod">
          <ac:chgData name="Kangkook Jee" userId="52832784-bd9f-4cfd-947b-6cb8258050c1" providerId="ADAL" clId="{B3B16929-04B6-A247-B55B-1C420D2E0858}" dt="2024-02-13T20:21:23.313" v="216" actId="1076"/>
          <ac:spMkLst>
            <pc:docMk/>
            <pc:sldMk cId="3265158239" sldId="551"/>
            <ac:spMk id="54" creationId="{532CF84B-089E-A1A4-27CA-E5C21ECE9466}"/>
          </ac:spMkLst>
        </pc:spChg>
        <pc:picChg chg="add mod">
          <ac:chgData name="Kangkook Jee" userId="52832784-bd9f-4cfd-947b-6cb8258050c1" providerId="ADAL" clId="{B3B16929-04B6-A247-B55B-1C420D2E0858}" dt="2024-02-13T17:21:33.126" v="38"/>
          <ac:picMkLst>
            <pc:docMk/>
            <pc:sldMk cId="3265158239" sldId="551"/>
            <ac:picMk id="4" creationId="{57B13AB3-3A92-37D7-3752-03152DA3FE7E}"/>
          </ac:picMkLst>
        </pc:picChg>
        <pc:picChg chg="del">
          <ac:chgData name="Kangkook Jee" userId="52832784-bd9f-4cfd-947b-6cb8258050c1" providerId="ADAL" clId="{B3B16929-04B6-A247-B55B-1C420D2E0858}" dt="2024-02-13T17:22:04.806" v="40" actId="478"/>
          <ac:picMkLst>
            <pc:docMk/>
            <pc:sldMk cId="3265158239" sldId="551"/>
            <ac:picMk id="5" creationId="{80061A5F-EEA0-A946-B94C-790DC081D2F8}"/>
          </ac:picMkLst>
        </pc:picChg>
        <pc:cxnChg chg="add del mod">
          <ac:chgData name="Kangkook Jee" userId="52832784-bd9f-4cfd-947b-6cb8258050c1" providerId="ADAL" clId="{B3B16929-04B6-A247-B55B-1C420D2E0858}" dt="2024-02-13T17:23:54.041" v="47" actId="478"/>
          <ac:cxnSpMkLst>
            <pc:docMk/>
            <pc:sldMk cId="3265158239" sldId="551"/>
            <ac:cxnSpMk id="17" creationId="{CD2A64A7-F030-73C4-18FB-C074022233FC}"/>
          </ac:cxnSpMkLst>
        </pc:cxnChg>
        <pc:cxnChg chg="add del mod">
          <ac:chgData name="Kangkook Jee" userId="52832784-bd9f-4cfd-947b-6cb8258050c1" providerId="ADAL" clId="{B3B16929-04B6-A247-B55B-1C420D2E0858}" dt="2024-02-13T17:23:58.255" v="49" actId="478"/>
          <ac:cxnSpMkLst>
            <pc:docMk/>
            <pc:sldMk cId="3265158239" sldId="551"/>
            <ac:cxnSpMk id="18" creationId="{F92E81D9-501E-C2E4-26E8-7D40DC90941C}"/>
          </ac:cxnSpMkLst>
        </pc:cxnChg>
        <pc:cxnChg chg="add del mod">
          <ac:chgData name="Kangkook Jee" userId="52832784-bd9f-4cfd-947b-6cb8258050c1" providerId="ADAL" clId="{B3B16929-04B6-A247-B55B-1C420D2E0858}" dt="2024-02-13T17:23:39.300" v="43" actId="478"/>
          <ac:cxnSpMkLst>
            <pc:docMk/>
            <pc:sldMk cId="3265158239" sldId="551"/>
            <ac:cxnSpMk id="22" creationId="{D5AB21E1-215C-7612-624C-02F21887FB4A}"/>
          </ac:cxnSpMkLst>
        </pc:cxnChg>
        <pc:cxnChg chg="add del mod">
          <ac:chgData name="Kangkook Jee" userId="52832784-bd9f-4cfd-947b-6cb8258050c1" providerId="ADAL" clId="{B3B16929-04B6-A247-B55B-1C420D2E0858}" dt="2024-02-13T17:23:39.300" v="43" actId="478"/>
          <ac:cxnSpMkLst>
            <pc:docMk/>
            <pc:sldMk cId="3265158239" sldId="551"/>
            <ac:cxnSpMk id="23" creationId="{E984A66E-ED35-3F0F-F602-C7999E05F376}"/>
          </ac:cxnSpMkLst>
        </pc:cxnChg>
        <pc:cxnChg chg="add mod">
          <ac:chgData name="Kangkook Jee" userId="52832784-bd9f-4cfd-947b-6cb8258050c1" providerId="ADAL" clId="{B3B16929-04B6-A247-B55B-1C420D2E0858}" dt="2024-02-13T17:30:38.700" v="151" actId="14100"/>
          <ac:cxnSpMkLst>
            <pc:docMk/>
            <pc:sldMk cId="3265158239" sldId="551"/>
            <ac:cxnSpMk id="24" creationId="{1DD85152-4F3C-AB4A-F8EB-2AB40C8D3558}"/>
          </ac:cxnSpMkLst>
        </pc:cxnChg>
        <pc:cxnChg chg="add del mod">
          <ac:chgData name="Kangkook Jee" userId="52832784-bd9f-4cfd-947b-6cb8258050c1" providerId="ADAL" clId="{B3B16929-04B6-A247-B55B-1C420D2E0858}" dt="2024-02-13T17:23:55.946" v="48" actId="478"/>
          <ac:cxnSpMkLst>
            <pc:docMk/>
            <pc:sldMk cId="3265158239" sldId="551"/>
            <ac:cxnSpMk id="25" creationId="{4FCD7DA4-C5D2-C4DA-F05F-583107630425}"/>
          </ac:cxnSpMkLst>
        </pc:cxnChg>
        <pc:cxnChg chg="add del mod">
          <ac:chgData name="Kangkook Jee" userId="52832784-bd9f-4cfd-947b-6cb8258050c1" providerId="ADAL" clId="{B3B16929-04B6-A247-B55B-1C420D2E0858}" dt="2024-02-13T17:23:39.300" v="43" actId="478"/>
          <ac:cxnSpMkLst>
            <pc:docMk/>
            <pc:sldMk cId="3265158239" sldId="551"/>
            <ac:cxnSpMk id="26" creationId="{E2BF27AA-505A-292A-D357-2605D414F354}"/>
          </ac:cxnSpMkLst>
        </pc:cxnChg>
        <pc:cxnChg chg="add mod">
          <ac:chgData name="Kangkook Jee" userId="52832784-bd9f-4cfd-947b-6cb8258050c1" providerId="ADAL" clId="{B3B16929-04B6-A247-B55B-1C420D2E0858}" dt="2024-02-13T17:24:49.459" v="62" actId="1038"/>
          <ac:cxnSpMkLst>
            <pc:docMk/>
            <pc:sldMk cId="3265158239" sldId="551"/>
            <ac:cxnSpMk id="27" creationId="{EFDC4CC7-9627-3CAF-A5B2-81A72A2E009B}"/>
          </ac:cxnSpMkLst>
        </pc:cxnChg>
        <pc:cxnChg chg="add mod">
          <ac:chgData name="Kangkook Jee" userId="52832784-bd9f-4cfd-947b-6cb8258050c1" providerId="ADAL" clId="{B3B16929-04B6-A247-B55B-1C420D2E0858}" dt="2024-02-13T17:24:38.793" v="60" actId="14100"/>
          <ac:cxnSpMkLst>
            <pc:docMk/>
            <pc:sldMk cId="3265158239" sldId="551"/>
            <ac:cxnSpMk id="28" creationId="{632773A7-1027-F8A6-0759-DA7CA66E9BAB}"/>
          </ac:cxnSpMkLst>
        </pc:cxnChg>
        <pc:cxnChg chg="add del mod">
          <ac:chgData name="Kangkook Jee" userId="52832784-bd9f-4cfd-947b-6cb8258050c1" providerId="ADAL" clId="{B3B16929-04B6-A247-B55B-1C420D2E0858}" dt="2024-02-13T17:23:39.300" v="43" actId="478"/>
          <ac:cxnSpMkLst>
            <pc:docMk/>
            <pc:sldMk cId="3265158239" sldId="551"/>
            <ac:cxnSpMk id="29" creationId="{38BBC2EA-1BE9-8E97-92BD-6EF0815180C4}"/>
          </ac:cxnSpMkLst>
        </pc:cxnChg>
        <pc:cxnChg chg="add mod">
          <ac:chgData name="Kangkook Jee" userId="52832784-bd9f-4cfd-947b-6cb8258050c1" providerId="ADAL" clId="{B3B16929-04B6-A247-B55B-1C420D2E0858}" dt="2024-02-13T17:25:07.501" v="64" actId="1076"/>
          <ac:cxnSpMkLst>
            <pc:docMk/>
            <pc:sldMk cId="3265158239" sldId="551"/>
            <ac:cxnSpMk id="33" creationId="{C0593FFC-C8AB-1EC7-7643-BD7FC9FB4FBF}"/>
          </ac:cxnSpMkLst>
        </pc:cxnChg>
        <pc:cxnChg chg="add mod">
          <ac:chgData name="Kangkook Jee" userId="52832784-bd9f-4cfd-947b-6cb8258050c1" providerId="ADAL" clId="{B3B16929-04B6-A247-B55B-1C420D2E0858}" dt="2024-02-13T17:25:12.721" v="66" actId="1076"/>
          <ac:cxnSpMkLst>
            <pc:docMk/>
            <pc:sldMk cId="3265158239" sldId="551"/>
            <ac:cxnSpMk id="34" creationId="{6ED6775C-3E59-1798-0F00-C3C26DC7CC89}"/>
          </ac:cxnSpMkLst>
        </pc:cxnChg>
        <pc:cxnChg chg="add mod">
          <ac:chgData name="Kangkook Jee" userId="52832784-bd9f-4cfd-947b-6cb8258050c1" providerId="ADAL" clId="{B3B16929-04B6-A247-B55B-1C420D2E0858}" dt="2024-02-13T17:25:19.444" v="68" actId="1076"/>
          <ac:cxnSpMkLst>
            <pc:docMk/>
            <pc:sldMk cId="3265158239" sldId="551"/>
            <ac:cxnSpMk id="35" creationId="{10A3E9A3-1FA6-D0AE-7703-20B66732A823}"/>
          </ac:cxnSpMkLst>
        </pc:cxnChg>
        <pc:cxnChg chg="add del mod">
          <ac:chgData name="Kangkook Jee" userId="52832784-bd9f-4cfd-947b-6cb8258050c1" providerId="ADAL" clId="{B3B16929-04B6-A247-B55B-1C420D2E0858}" dt="2024-02-13T17:28:03.396" v="93" actId="21"/>
          <ac:cxnSpMkLst>
            <pc:docMk/>
            <pc:sldMk cId="3265158239" sldId="551"/>
            <ac:cxnSpMk id="36" creationId="{000DC4E2-48A7-1AE2-0A39-00EA1B63B724}"/>
          </ac:cxnSpMkLst>
        </pc:cxnChg>
        <pc:cxnChg chg="add mod">
          <ac:chgData name="Kangkook Jee" userId="52832784-bd9f-4cfd-947b-6cb8258050c1" providerId="ADAL" clId="{B3B16929-04B6-A247-B55B-1C420D2E0858}" dt="2024-02-13T17:28:01.839" v="92" actId="1076"/>
          <ac:cxnSpMkLst>
            <pc:docMk/>
            <pc:sldMk cId="3265158239" sldId="551"/>
            <ac:cxnSpMk id="37" creationId="{B5A4D7CD-1A1C-3654-FD38-968F7BAF7955}"/>
          </ac:cxnSpMkLst>
        </pc:cxnChg>
        <pc:cxnChg chg="add mod">
          <ac:chgData name="Kangkook Jee" userId="52832784-bd9f-4cfd-947b-6cb8258050c1" providerId="ADAL" clId="{B3B16929-04B6-A247-B55B-1C420D2E0858}" dt="2024-02-13T17:27:45.899" v="89" actId="1076"/>
          <ac:cxnSpMkLst>
            <pc:docMk/>
            <pc:sldMk cId="3265158239" sldId="551"/>
            <ac:cxnSpMk id="39" creationId="{342F6F72-3D84-FCDB-E75D-CB17DE60E90A}"/>
          </ac:cxnSpMkLst>
        </pc:cxnChg>
        <pc:cxnChg chg="add mod">
          <ac:chgData name="Kangkook Jee" userId="52832784-bd9f-4cfd-947b-6cb8258050c1" providerId="ADAL" clId="{B3B16929-04B6-A247-B55B-1C420D2E0858}" dt="2024-02-13T17:27:54.122" v="91" actId="1076"/>
          <ac:cxnSpMkLst>
            <pc:docMk/>
            <pc:sldMk cId="3265158239" sldId="551"/>
            <ac:cxnSpMk id="41" creationId="{30F3DB89-4949-B22C-4A9E-002360BC480C}"/>
          </ac:cxnSpMkLst>
        </pc:cxnChg>
        <pc:cxnChg chg="add mod">
          <ac:chgData name="Kangkook Jee" userId="52832784-bd9f-4cfd-947b-6cb8258050c1" providerId="ADAL" clId="{B3B16929-04B6-A247-B55B-1C420D2E0858}" dt="2024-02-13T17:30:53.927" v="154" actId="14100"/>
          <ac:cxnSpMkLst>
            <pc:docMk/>
            <pc:sldMk cId="3265158239" sldId="551"/>
            <ac:cxnSpMk id="46" creationId="{53E18188-58FB-1251-123F-242678891FAA}"/>
          </ac:cxnSpMkLst>
        </pc:cxnChg>
      </pc:sldChg>
      <pc:sldChg chg="ord">
        <pc:chgData name="Kangkook Jee" userId="52832784-bd9f-4cfd-947b-6cb8258050c1" providerId="ADAL" clId="{B3B16929-04B6-A247-B55B-1C420D2E0858}" dt="2024-02-13T14:47:34.803" v="28" actId="20578"/>
        <pc:sldMkLst>
          <pc:docMk/>
          <pc:sldMk cId="1356218881" sldId="553"/>
        </pc:sldMkLst>
      </pc:sldChg>
      <pc:sldChg chg="ord modNotesTx">
        <pc:chgData name="Kangkook Jee" userId="52832784-bd9f-4cfd-947b-6cb8258050c1" providerId="ADAL" clId="{B3B16929-04B6-A247-B55B-1C420D2E0858}" dt="2024-02-13T21:23:14.511" v="344"/>
        <pc:sldMkLst>
          <pc:docMk/>
          <pc:sldMk cId="1850707110" sldId="554"/>
        </pc:sldMkLst>
      </pc:sldChg>
      <pc:sldChg chg="ord">
        <pc:chgData name="Kangkook Jee" userId="52832784-bd9f-4cfd-947b-6cb8258050c1" providerId="ADAL" clId="{B3B16929-04B6-A247-B55B-1C420D2E0858}" dt="2024-02-13T20:47:58.819" v="222" actId="20578"/>
        <pc:sldMkLst>
          <pc:docMk/>
          <pc:sldMk cId="3335924795" sldId="561"/>
        </pc:sldMkLst>
      </pc:sldChg>
      <pc:sldChg chg="ord">
        <pc:chgData name="Kangkook Jee" userId="52832784-bd9f-4cfd-947b-6cb8258050c1" providerId="ADAL" clId="{B3B16929-04B6-A247-B55B-1C420D2E0858}" dt="2024-02-13T20:47:56.868" v="221" actId="20578"/>
        <pc:sldMkLst>
          <pc:docMk/>
          <pc:sldMk cId="2347897284" sldId="563"/>
        </pc:sldMkLst>
      </pc:sldChg>
      <pc:sldChg chg="modSp add mod">
        <pc:chgData name="Kangkook Jee" userId="52832784-bd9f-4cfd-947b-6cb8258050c1" providerId="ADAL" clId="{B3B16929-04B6-A247-B55B-1C420D2E0858}" dt="2024-02-13T20:58:33.287" v="293" actId="20577"/>
        <pc:sldMkLst>
          <pc:docMk/>
          <pc:sldMk cId="2195630374" sldId="570"/>
        </pc:sldMkLst>
        <pc:spChg chg="mod">
          <ac:chgData name="Kangkook Jee" userId="52832784-bd9f-4cfd-947b-6cb8258050c1" providerId="ADAL" clId="{B3B16929-04B6-A247-B55B-1C420D2E0858}" dt="2024-02-13T20:48:42.528" v="282" actId="20577"/>
          <ac:spMkLst>
            <pc:docMk/>
            <pc:sldMk cId="2195630374" sldId="570"/>
            <ac:spMk id="2" creationId="{2A99E32F-A9FF-464D-B76F-32C1BE28B0D3}"/>
          </ac:spMkLst>
        </pc:spChg>
        <pc:spChg chg="mod">
          <ac:chgData name="Kangkook Jee" userId="52832784-bd9f-4cfd-947b-6cb8258050c1" providerId="ADAL" clId="{B3B16929-04B6-A247-B55B-1C420D2E0858}" dt="2024-02-13T20:58:33.287" v="293" actId="20577"/>
          <ac:spMkLst>
            <pc:docMk/>
            <pc:sldMk cId="2195630374" sldId="570"/>
            <ac:spMk id="3" creationId="{DCC48B3F-3EAA-3F45-9F46-00763A72646D}"/>
          </ac:spMkLst>
        </pc:spChg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1751430166" sldId="571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3315618864" sldId="572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2545915890" sldId="575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3111665591" sldId="576"/>
        </pc:sldMkLst>
      </pc:sldChg>
      <pc:sldChg chg="del mod ord modShow">
        <pc:chgData name="Kangkook Jee" userId="52832784-bd9f-4cfd-947b-6cb8258050c1" providerId="ADAL" clId="{B3B16929-04B6-A247-B55B-1C420D2E0858}" dt="2024-02-13T21:00:00.057" v="314" actId="2696"/>
        <pc:sldMkLst>
          <pc:docMk/>
          <pc:sldMk cId="224189846" sldId="578"/>
        </pc:sldMkLst>
      </pc:sldChg>
      <pc:sldChg chg="addSp delSp modSp mod">
        <pc:chgData name="Kangkook Jee" userId="52832784-bd9f-4cfd-947b-6cb8258050c1" providerId="ADAL" clId="{B3B16929-04B6-A247-B55B-1C420D2E0858}" dt="2024-02-13T21:17:14.697" v="335" actId="167"/>
        <pc:sldMkLst>
          <pc:docMk/>
          <pc:sldMk cId="1124613244" sldId="580"/>
        </pc:sldMkLst>
        <pc:spChg chg="del">
          <ac:chgData name="Kangkook Jee" userId="52832784-bd9f-4cfd-947b-6cb8258050c1" providerId="ADAL" clId="{B3B16929-04B6-A247-B55B-1C420D2E0858}" dt="2024-02-13T21:16:37.408" v="323" actId="478"/>
          <ac:spMkLst>
            <pc:docMk/>
            <pc:sldMk cId="1124613244" sldId="580"/>
            <ac:spMk id="5" creationId="{39DE2EA3-1270-C257-B6D9-24ED3A0EF366}"/>
          </ac:spMkLst>
        </pc:spChg>
        <pc:picChg chg="add mod">
          <ac:chgData name="Kangkook Jee" userId="52832784-bd9f-4cfd-947b-6cb8258050c1" providerId="ADAL" clId="{B3B16929-04B6-A247-B55B-1C420D2E0858}" dt="2024-02-13T21:17:14.697" v="335" actId="167"/>
          <ac:picMkLst>
            <pc:docMk/>
            <pc:sldMk cId="1124613244" sldId="580"/>
            <ac:picMk id="6" creationId="{6506B328-7DC4-BF2F-8A9E-4D34500DB9A3}"/>
          </ac:picMkLst>
        </pc:picChg>
        <pc:picChg chg="add">
          <ac:chgData name="Kangkook Jee" userId="52832784-bd9f-4cfd-947b-6cb8258050c1" providerId="ADAL" clId="{B3B16929-04B6-A247-B55B-1C420D2E0858}" dt="2024-02-13T21:16:38.223" v="324"/>
          <ac:picMkLst>
            <pc:docMk/>
            <pc:sldMk cId="1124613244" sldId="580"/>
            <ac:picMk id="3074" creationId="{BE79C2C5-1870-1020-EE87-0E327D645F47}"/>
          </ac:picMkLst>
        </pc:picChg>
      </pc:sldChg>
      <pc:sldChg chg="addSp delSp modSp mod modShow">
        <pc:chgData name="Kangkook Jee" userId="52832784-bd9f-4cfd-947b-6cb8258050c1" providerId="ADAL" clId="{B3B16929-04B6-A247-B55B-1C420D2E0858}" dt="2024-02-13T21:17:07.191" v="333"/>
        <pc:sldMkLst>
          <pc:docMk/>
          <pc:sldMk cId="360512381" sldId="581"/>
        </pc:sldMkLst>
        <pc:spChg chg="del">
          <ac:chgData name="Kangkook Jee" userId="52832784-bd9f-4cfd-947b-6cb8258050c1" providerId="ADAL" clId="{B3B16929-04B6-A247-B55B-1C420D2E0858}" dt="2024-02-13T21:16:18.512" v="317" actId="478"/>
          <ac:spMkLst>
            <pc:docMk/>
            <pc:sldMk cId="360512381" sldId="581"/>
            <ac:spMk id="5" creationId="{C5FC9296-B124-5976-9E6F-39CB921EB886}"/>
          </ac:spMkLst>
        </pc:spChg>
        <pc:picChg chg="add mod">
          <ac:chgData name="Kangkook Jee" userId="52832784-bd9f-4cfd-947b-6cb8258050c1" providerId="ADAL" clId="{B3B16929-04B6-A247-B55B-1C420D2E0858}" dt="2024-02-13T21:17:07.191" v="333"/>
          <ac:picMkLst>
            <pc:docMk/>
            <pc:sldMk cId="360512381" sldId="581"/>
            <ac:picMk id="6" creationId="{ABA478A8-3C0C-5C27-9A56-7AF490A7C24D}"/>
          </ac:picMkLst>
        </pc:picChg>
        <pc:picChg chg="add mod">
          <ac:chgData name="Kangkook Jee" userId="52832784-bd9f-4cfd-947b-6cb8258050c1" providerId="ADAL" clId="{B3B16929-04B6-A247-B55B-1C420D2E0858}" dt="2024-02-13T21:17:06.098" v="332" actId="1076"/>
          <ac:picMkLst>
            <pc:docMk/>
            <pc:sldMk cId="360512381" sldId="581"/>
            <ac:picMk id="2050" creationId="{40AFB784-87C3-3661-A78F-343E7666F19E}"/>
          </ac:picMkLst>
        </pc:picChg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3498169888" sldId="583"/>
        </pc:sldMkLst>
      </pc:sldChg>
      <pc:sldChg chg="modSp mod">
        <pc:chgData name="Kangkook Jee" userId="52832784-bd9f-4cfd-947b-6cb8258050c1" providerId="ADAL" clId="{B3B16929-04B6-A247-B55B-1C420D2E0858}" dt="2024-02-13T14:09:43.726" v="20" actId="27636"/>
        <pc:sldMkLst>
          <pc:docMk/>
          <pc:sldMk cId="3066560884" sldId="584"/>
        </pc:sldMkLst>
        <pc:spChg chg="mod">
          <ac:chgData name="Kangkook Jee" userId="52832784-bd9f-4cfd-947b-6cb8258050c1" providerId="ADAL" clId="{B3B16929-04B6-A247-B55B-1C420D2E0858}" dt="2024-02-13T14:09:43.726" v="20" actId="27636"/>
          <ac:spMkLst>
            <pc:docMk/>
            <pc:sldMk cId="3066560884" sldId="584"/>
            <ac:spMk id="3" creationId="{AF1153F5-CD99-E4F2-6085-7CA3959C504E}"/>
          </ac:spMkLst>
        </pc:spChg>
      </pc:sldChg>
      <pc:sldChg chg="add del mod modShow">
        <pc:chgData name="Kangkook Jee" userId="52832784-bd9f-4cfd-947b-6cb8258050c1" providerId="ADAL" clId="{B3B16929-04B6-A247-B55B-1C420D2E0858}" dt="2024-02-13T21:00:08.066" v="316" actId="2696"/>
        <pc:sldMkLst>
          <pc:docMk/>
          <pc:sldMk cId="3352866964" sldId="587"/>
        </pc:sldMkLst>
      </pc:sldChg>
      <pc:sldChg chg="add del">
        <pc:chgData name="Kangkook Jee" userId="52832784-bd9f-4cfd-947b-6cb8258050c1" providerId="ADAL" clId="{B3B16929-04B6-A247-B55B-1C420D2E0858}" dt="2024-02-13T14:51:44.209" v="37"/>
        <pc:sldMkLst>
          <pc:docMk/>
          <pc:sldMk cId="1776573739" sldId="588"/>
        </pc:sldMkLst>
      </pc:sldChg>
      <pc:sldChg chg="add del">
        <pc:chgData name="Kangkook Jee" userId="52832784-bd9f-4cfd-947b-6cb8258050c1" providerId="ADAL" clId="{B3B16929-04B6-A247-B55B-1C420D2E0858}" dt="2024-02-13T17:33:41.755" v="210" actId="2696"/>
        <pc:sldMkLst>
          <pc:docMk/>
          <pc:sldMk cId="1407020254" sldId="589"/>
        </pc:sldMkLst>
      </pc:sldChg>
      <pc:sldChg chg="modSp add">
        <pc:chgData name="Kangkook Jee" userId="52832784-bd9f-4cfd-947b-6cb8258050c1" providerId="ADAL" clId="{B3B16929-04B6-A247-B55B-1C420D2E0858}" dt="2024-02-13T20:58:25.790" v="292" actId="1076"/>
        <pc:sldMkLst>
          <pc:docMk/>
          <pc:sldMk cId="1730387360" sldId="600"/>
        </pc:sldMkLst>
        <pc:picChg chg="mod">
          <ac:chgData name="Kangkook Jee" userId="52832784-bd9f-4cfd-947b-6cb8258050c1" providerId="ADAL" clId="{B3B16929-04B6-A247-B55B-1C420D2E0858}" dt="2024-02-13T20:58:25.790" v="292" actId="1076"/>
          <ac:picMkLst>
            <pc:docMk/>
            <pc:sldMk cId="1730387360" sldId="600"/>
            <ac:picMk id="2050" creationId="{6CA6214D-72C3-7846-B962-D36800550BA3}"/>
          </ac:picMkLst>
        </pc:picChg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1750293347" sldId="601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3437843604" sldId="602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4055037155" sldId="603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3949573664" sldId="604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1044963746" sldId="605"/>
        </pc:sldMkLst>
      </pc:sldChg>
      <pc:sldChg chg="add">
        <pc:chgData name="Kangkook Jee" userId="52832784-bd9f-4cfd-947b-6cb8258050c1" providerId="ADAL" clId="{B3B16929-04B6-A247-B55B-1C420D2E0858}" dt="2024-02-13T20:47:33.716" v="218"/>
        <pc:sldMkLst>
          <pc:docMk/>
          <pc:sldMk cId="2542407899" sldId="606"/>
        </pc:sldMkLst>
      </pc:sldChg>
      <pc:sldChg chg="add">
        <pc:chgData name="Kangkook Jee" userId="52832784-bd9f-4cfd-947b-6cb8258050c1" providerId="ADAL" clId="{B3B16929-04B6-A247-B55B-1C420D2E0858}" dt="2024-02-13T20:49:53.840" v="283"/>
        <pc:sldMkLst>
          <pc:docMk/>
          <pc:sldMk cId="168907860" sldId="60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21:00:02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22948 10725 24575,'0'0'0</inkml:trace>
  <inkml:trace contextRef="#ctx0" brushRef="#br0" timeOffset="101">22948 10725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1:43:31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15471 14668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21:28:06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10305 14959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7890-A311-5448-ACD6-7B14DD95F814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E6B6-B72D-A840-AC94-EEBC2861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ell-storm.org/online/Online-Assembler-and-Disassembler/?opcodes=%5Cx31%5Cxc0%5Cx48%5Cxbb%5Cxd1%5Cx9d%5Cx96%5Cx91%5Cxd0%5Cx8c%5Cx97%5Cxff%5Cx48%5Cxf7%5Cxdb%5Cx53%5Cx54%5Cx5f%5Cx99%5Cx52%5Cx57%5Cx54%5Cx5e%5Cxb0%5Cx3b%5Cx0f%5Cx05&amp;arch=x86-32&amp;endianness=little&amp;dis_with_addr=True&amp;dis_with_raw=True&amp;dis_with_ins=True#disassembl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xploit-db.com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ldp.org/HOWTO/Assembly-HOWTO/hello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ldp.org/HOWTO/Assembly-HOWTO/hello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hell-storm.org/online/Online-Assembler-and-Disassembler/?opcodes=%5Cx31%5Cxc0%5Cx48%5Cxbb%5Cxd1%5Cx9d%5Cx96%5Cx91%5Cxd0%5Cx8c%5Cx97%5Cxff%5Cx48%5Cxf7%5Cxdb%5Cx53%5Cx54%5Cx5f%5Cx99%5Cx52%5Cx57%5Cx54%5Cx5e%5Cxb0%5Cx3b%5Cx0f%5Cx05&amp;arch=x86-32&amp;endianness=little&amp;dis_with_addr=True&amp;dis_with_raw=True&amp;dis_with_ins=True#disassembly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01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9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better source for system call table</a:t>
            </a:r>
          </a:p>
          <a:p>
            <a:endParaRPr lang="en-US" dirty="0"/>
          </a:p>
          <a:p>
            <a:r>
              <a:rPr lang="en-US" dirty="0"/>
              <a:t>Online assemblers and disassemblers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shell-storm.org/online/Online-Assembler-and-Disassembler/?opcodes=%5Cx31%5Cxc0%5Cx48%5Cxbb%5Cxd1%5Cx9d%5Cx96%5Cx91%5Cxd0%5Cx8c%5Cx97%5Cxff%5Cx48%5Cxf7%5Cxdb%5Cx53%5Cx54%5Cx5f%5Cx99%5Cx52%5Cx57%5Cx54%5Cx5e%5Cxb0%5Cx3b%5Cx0f%5Cx05&amp;arch=x86-32&amp;endianness=little&amp;dis_with_addr=True&amp;dis_with_raw=True&amp;dis_with_ins=True#disassembl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https://www.exploit-db.com/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chromium.googlesource.com</a:t>
            </a:r>
            <a:r>
              <a:rPr lang="en-US" dirty="0"/>
              <a:t>/</a:t>
            </a:r>
            <a:r>
              <a:rPr lang="en-US" dirty="0" err="1"/>
              <a:t>chromiumos</a:t>
            </a:r>
            <a:r>
              <a:rPr lang="en-US" dirty="0"/>
              <a:t>/docs/+/HEAD/constants/</a:t>
            </a:r>
            <a:r>
              <a:rPr lang="en-US" dirty="0" err="1"/>
              <a:t>syscalls.md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8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 world assembly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https://tldp.org/HOWTO/Assembly-HOWTO/hello.html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 world assembly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https://tldp.org/HOWTO/Assembly-HOWTO/hello.html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0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shell-storm.org/online/Online-Assembler-and-Disassembler/?opcodes=%5Cx31%5Cxc0%5Cx48%5Cxbb%5Cxd1%5Cx9d%5Cx96%5Cx91%5Cxd0%5Cx8c%5Cx97%5Cxff%5Cx48%5Cxf7%5Cxdb%5Cx53%5Cx54%5Cx5f%5Cx99%5Cx52%5Cx57%5Cx54%5Cx5e%5Cxb0%5Cx3b%5Cx0f%5Cx05&amp;arch=x86-32&amp;endianness=little&amp;dis_with_addr=True&amp;dis_with_raw=True&amp;dis_with_ins=True#dis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29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83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20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1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 </a:t>
            </a:r>
            <a:r>
              <a:rPr lang="en-US" dirty="0" err="1"/>
              <a:t>eax</a:t>
            </a:r>
            <a:r>
              <a:rPr lang="en-US" dirty="0"/>
              <a:t>, 0x41414141</a:t>
            </a:r>
          </a:p>
          <a:p>
            <a:r>
              <a:rPr lang="en-US" dirty="0"/>
              <a:t>sub </a:t>
            </a:r>
            <a:r>
              <a:rPr lang="en-US" dirty="0" err="1"/>
              <a:t>eax</a:t>
            </a:r>
            <a:r>
              <a:rPr lang="en-US" dirty="0"/>
              <a:t>, 0x41414141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http://shell-</a:t>
            </a:r>
            <a:r>
              <a:rPr lang="en-US" dirty="0" err="1">
                <a:latin typeface="Consolas" panose="020B0609020204030204" pitchFamily="49" charset="0"/>
              </a:rPr>
              <a:t>storm.org</a:t>
            </a:r>
            <a:r>
              <a:rPr lang="en-US" dirty="0">
                <a:latin typeface="Consolas" panose="020B0609020204030204" pitchFamily="49" charset="0"/>
              </a:rPr>
              <a:t>/online/Online-Assembler-and-Disassembler/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1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0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better format this?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8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 –r id –u?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9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 </a:t>
            </a:r>
            <a:r>
              <a:rPr lang="en-US" dirty="0">
                <a:sym typeface="Wingdings" panose="05000000000000000000" pitchFamily="2" charset="2"/>
              </a:rPr>
              <a:t> Mystic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E66A-BD3D-D441-ACE9-7A76CD9E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6382C-B94B-534B-B140-327E2BEC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63D9-AFED-1047-BC6C-9F7B984E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A59-74C3-7947-B455-C8FCB56FC92A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C742-7D5B-3045-B269-A2D187A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70D7-6A92-EB48-AEDE-6B5925CA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7FE9-9138-5146-AB07-02B6DFD0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D25F2-A76E-754C-9138-03D0452D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763-C8F4-4C45-AF17-F9AABAE3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803E-5C2F-7D4E-A9F1-EB667BCD487B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C667-1B8C-7640-8B11-1FB69BD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7D9C-11F8-9643-A81F-9BB1DE43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7D83C-3D11-CB41-946B-2C8D62C48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79489-F77B-4C4C-95F7-F980B9BE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CE8D-5E8F-F94D-B553-930F954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EB5-20EB-5846-B41B-963BD3E19B7A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6FF9-D6BC-2D4A-9D99-22E3029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D514-23F9-9F44-8D3F-225E6EA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3877-0B95-164A-AFBF-B8290EF3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CA95-5F3C-7C47-8A2B-633C27C4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931A-95C9-8A4C-8560-0518F5B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55E0-DC0E-FC48-8614-DCA1E28B4BC9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58D6-2C6B-304D-A0FC-306A5CA4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B642-A7BB-FE49-9AFC-05460EBE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4132-A5E8-9E41-931F-54EADD7E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5C514-5BA4-5443-BC32-A21E172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2B12-C363-BA47-92C8-80622F87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333-F2EC-7943-AFEF-50D608B89F70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E7AB-A4AB-8942-9A96-6DCC8DB6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FCC3-8DC9-EB40-996F-0D967E94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05F-2C98-0947-85CA-03FD884E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B37F-0952-824C-8C06-D9A1C090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FE-E201-7241-A044-BEFD00D1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523-02C5-F743-A1B8-86AAC705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CA3C-D94D-9B4E-809D-6E7C61603A3A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DC2A-BEAE-8746-B658-4A24B2D8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6523-7171-5D47-AB30-CF02E67E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2652-EA00-2848-A743-86BCFD7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C18B-C9AA-E049-8074-2F1C082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57BF0-BBAA-3647-AE3D-D8EBCA80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796BF-9A84-F64C-A810-FDD5A2ACE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66974-51F8-F54B-BBC8-999A319D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286B7-26EB-514E-8015-2F92F9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1783-574F-2245-A7FC-6A5FDE934EA2}" type="datetime1">
              <a:rPr lang="en-US" smtClean="0"/>
              <a:t>2/13/24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E8A7B-7CB4-F34C-AD44-363D242E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FD52-35A9-054F-BD09-8B8F9040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3EAF-F887-9E43-81EA-41250DD2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102A1-CE22-9344-A0F4-96FC779C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730E-AAFF-2541-88EA-C40FAC4581EB}" type="datetime1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88DED-FD14-5A43-A23C-8D9F8A36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96563-C578-0142-91A5-07883C6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FA23-6BC6-1A43-AA60-1EE091C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A9CC-A48F-7345-92ED-DBC0BE789712}" type="datetime1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D30AF-449F-E348-80EE-95CD120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CBBD-4DD0-6B4B-A968-F874C13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9139-8106-E64E-A5D1-B993873D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0122-9061-254A-9C1B-648873FE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173A6-5BCF-D142-B28A-C897C55B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085B-99EF-D94A-ABDF-879F0BDC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EC43-94C1-7342-AC80-62F591DC636C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EE0D3-C990-E746-A6A8-FE93999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C3A2-F394-F44C-86D2-D48D07FE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1CCA-3D69-AD45-B015-42E0777B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19E2-DD78-FD4E-85FF-7DB6898D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07FB-5F64-F84E-87F8-8E4E29C1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9ECA1-BDD3-D442-8527-52DA5E0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43F0-5FC0-214C-96FB-24B162C4C63E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FF47-E426-A34E-8BDD-5B6B3021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BBFF-5893-B747-8682-C938FA1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91D3-6461-E04E-B200-01E1A0C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F11F7-F8FD-774C-BA9D-B4A1ED1B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EA96-44C5-0246-8B80-B7143419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3177-328E-FA4F-86C9-13CED0611584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653E-0E50-8C46-AD18-54F7E393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7A66-F0BE-3745-99EC-FF2FFBA31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ium.googlesource.com/chromiumos/docs/+/master/constants/syscalls.m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wn.net/Articles/631631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wn.net/Articles/631631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3EB-A658-6446-B7BF-6A0E47D4E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CS4459.003</a:t>
            </a:r>
            <a:br>
              <a:rPr lang="en-US" dirty="0"/>
            </a:br>
            <a:r>
              <a:rPr lang="en-US" dirty="0"/>
              <a:t>Cyber Attacks &amp; Defense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993E-8AC1-1144-BB84-2922B377E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Shellcoding</a:t>
            </a:r>
            <a:r>
              <a:rPr lang="en-US" sz="4000" dirty="0"/>
              <a:t> Part 1</a:t>
            </a:r>
          </a:p>
          <a:p>
            <a:r>
              <a:rPr lang="en-US" sz="4000" dirty="0"/>
              <a:t>Feb 13,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1D17-E154-AB45-B0CB-3D537B1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8DE9-2D22-314C-8E63-F5562F2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Access Control: Process Identity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7AA-D3E9-8B47-9533-0899FB778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6987"/>
            <a:ext cx="10515600" cy="2963334"/>
          </a:xfrm>
        </p:spPr>
        <p:txBody>
          <a:bodyPr>
            <a:normAutofit/>
          </a:bodyPr>
          <a:lstStyle/>
          <a:p>
            <a:r>
              <a:rPr lang="en-US" dirty="0" err="1"/>
              <a:t>UserID</a:t>
            </a:r>
            <a:r>
              <a:rPr lang="en-US" dirty="0"/>
              <a:t> (</a:t>
            </a:r>
            <a:r>
              <a:rPr lang="en-US" dirty="0" err="1"/>
              <a:t>UID</a:t>
            </a:r>
            <a:r>
              <a:rPr lang="en-US" dirty="0"/>
              <a:t>) and </a:t>
            </a:r>
            <a:r>
              <a:rPr lang="en-US" dirty="0" err="1"/>
              <a:t>GroupID</a:t>
            </a:r>
            <a:r>
              <a:rPr lang="en-US" dirty="0"/>
              <a:t> (GID)</a:t>
            </a:r>
          </a:p>
          <a:p>
            <a:pPr lvl="1"/>
            <a:r>
              <a:rPr lang="en-US" dirty="0"/>
              <a:t>Defined from 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</a:rPr>
              <a:t>/passwd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</a:rPr>
              <a:t>/group</a:t>
            </a:r>
          </a:p>
          <a:p>
            <a:endParaRPr lang="en-US" dirty="0"/>
          </a:p>
          <a:p>
            <a:r>
              <a:rPr lang="en-US" dirty="0"/>
              <a:t>Real ID, Effective ID, (Saved ID)</a:t>
            </a:r>
          </a:p>
          <a:p>
            <a:pPr lvl="1"/>
            <a:r>
              <a:rPr lang="en-US" dirty="0"/>
              <a:t>Real ID:  ID of the user that has started the process</a:t>
            </a:r>
          </a:p>
          <a:p>
            <a:pPr lvl="1"/>
            <a:r>
              <a:rPr lang="en-US" dirty="0"/>
              <a:t>Effective ID: ID the process is running with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894A1-D95D-2340-8FDD-CF79FEDE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DB31C-9117-7147-894B-BC0FAEE89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39" y="1413933"/>
            <a:ext cx="9893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1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1960C5-6EBD-4D40-A659-3D1482EE1C51}"/>
              </a:ext>
            </a:extLst>
          </p:cNvPr>
          <p:cNvSpPr/>
          <p:nvPr/>
        </p:nvSpPr>
        <p:spPr>
          <a:xfrm>
            <a:off x="956661" y="1563554"/>
            <a:ext cx="5446094" cy="658368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execl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(“/bin/bash”, “bash”, 0);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8429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get_a_shell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85153" cy="435133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i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Transform</a:t>
            </a:r>
            <a:r>
              <a:rPr lang="en-US" dirty="0"/>
              <a:t> the process and </a:t>
            </a:r>
            <a:r>
              <a:rPr lang="en-US" i="1" dirty="0"/>
              <a:t>run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“/bin/bash” </a:t>
            </a:r>
            <a:r>
              <a:rPr lang="en-US" dirty="0"/>
              <a:t>with arg0 as ‘bash’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exec* </a:t>
            </a:r>
            <a:r>
              <a:rPr lang="en-US" dirty="0"/>
              <a:t>function family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execl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filepath</a:t>
            </a:r>
            <a:r>
              <a:rPr lang="en-US" dirty="0">
                <a:latin typeface="Consolas" panose="020B0609020204030204" pitchFamily="49" charset="0"/>
              </a:rPr>
              <a:t>, “arg0”, “arg1”, “arg2”, …, “</a:t>
            </a:r>
            <a:r>
              <a:rPr lang="en-US" dirty="0" err="1">
                <a:latin typeface="Consolas" panose="020B0609020204030204" pitchFamily="49" charset="0"/>
              </a:rPr>
              <a:t>argN</a:t>
            </a:r>
            <a:r>
              <a:rPr lang="en-US" dirty="0">
                <a:latin typeface="Consolas" panose="020B0609020204030204" pitchFamily="49" charset="0"/>
              </a:rPr>
              <a:t>”, 0)</a:t>
            </a:r>
          </a:p>
          <a:p>
            <a:pPr lvl="2"/>
            <a:r>
              <a:rPr lang="en-US" dirty="0"/>
              <a:t>Run program at </a:t>
            </a:r>
            <a:r>
              <a:rPr lang="en-US" dirty="0" err="1"/>
              <a:t>filepath</a:t>
            </a:r>
            <a:r>
              <a:rPr lang="en-US" dirty="0"/>
              <a:t> with </a:t>
            </a:r>
            <a:r>
              <a:rPr lang="en-US" dirty="0" err="1"/>
              <a:t>args</a:t>
            </a:r>
            <a:r>
              <a:rPr lang="en-US" dirty="0"/>
              <a:t>… (</a:t>
            </a:r>
            <a:r>
              <a:rPr lang="en-US" dirty="0" err="1"/>
              <a:t>arg</a:t>
            </a:r>
            <a:r>
              <a:rPr lang="en-US" dirty="0"/>
              <a:t> list ends with ‘\0’)</a:t>
            </a:r>
          </a:p>
          <a:p>
            <a:pPr lvl="2"/>
            <a:r>
              <a:rPr lang="en-US" dirty="0" err="1"/>
              <a:t>exec’</a:t>
            </a:r>
            <a:r>
              <a:rPr lang="en-US" b="1" dirty="0" err="1"/>
              <a:t>l</a:t>
            </a:r>
            <a:r>
              <a:rPr lang="en-US" b="1" dirty="0"/>
              <a:t>’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‘</a:t>
            </a:r>
            <a:r>
              <a:rPr lang="en-US" b="1" dirty="0" err="1"/>
              <a:t>l</a:t>
            </a:r>
            <a:r>
              <a:rPr lang="en-US" dirty="0" err="1"/>
              <a:t>’ist</a:t>
            </a:r>
            <a:r>
              <a:rPr lang="en-US" dirty="0"/>
              <a:t>..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execv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filepath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[]);</a:t>
            </a:r>
          </a:p>
          <a:p>
            <a:pPr marL="914400" lvl="2" indent="0">
              <a:buNone/>
            </a:pPr>
            <a:r>
              <a:rPr lang="en-US" dirty="0" err="1"/>
              <a:t>argv</a:t>
            </a:r>
            <a:r>
              <a:rPr lang="en-US" dirty="0"/>
              <a:t>[0] = arg0, </a:t>
            </a:r>
            <a:r>
              <a:rPr lang="en-US" dirty="0" err="1"/>
              <a:t>argv</a:t>
            </a:r>
            <a:r>
              <a:rPr lang="en-US" dirty="0"/>
              <a:t>[1] = arg1, …, </a:t>
            </a:r>
            <a:r>
              <a:rPr lang="en-US" dirty="0" err="1"/>
              <a:t>argv</a:t>
            </a:r>
            <a:r>
              <a:rPr lang="en-US" dirty="0"/>
              <a:t>[N] = </a:t>
            </a:r>
            <a:r>
              <a:rPr lang="en-US" dirty="0" err="1"/>
              <a:t>argN</a:t>
            </a:r>
            <a:r>
              <a:rPr lang="en-US" dirty="0"/>
              <a:t>, </a:t>
            </a:r>
            <a:r>
              <a:rPr lang="en-US" dirty="0" err="1"/>
              <a:t>argv</a:t>
            </a:r>
            <a:r>
              <a:rPr lang="en-US" dirty="0"/>
              <a:t>[N+1] = 0 (ends with \0)</a:t>
            </a:r>
          </a:p>
          <a:p>
            <a:pPr lvl="2"/>
            <a:r>
              <a:rPr lang="en-US" dirty="0" err="1"/>
              <a:t>exec’</a:t>
            </a:r>
            <a:r>
              <a:rPr lang="en-US" b="1" dirty="0" err="1"/>
              <a:t>v</a:t>
            </a:r>
            <a:r>
              <a:rPr lang="en-US" dirty="0"/>
              <a:t>’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/>
              <a:t>‘</a:t>
            </a:r>
            <a:r>
              <a:rPr lang="en-US" b="1" dirty="0" err="1"/>
              <a:t>v</a:t>
            </a:r>
            <a:r>
              <a:rPr lang="en-US" dirty="0" err="1"/>
              <a:t>’ector</a:t>
            </a:r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filepath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[], </a:t>
            </a:r>
            <a:r>
              <a:rPr lang="en-US" dirty="0" err="1">
                <a:latin typeface="Consolas" panose="020B0609020204030204" pitchFamily="49" charset="0"/>
              </a:rPr>
              <a:t>envp</a:t>
            </a:r>
            <a:r>
              <a:rPr lang="en-US" dirty="0">
                <a:latin typeface="Consolas" panose="020B0609020204030204" pitchFamily="49" charset="0"/>
              </a:rPr>
              <a:t>[]);</a:t>
            </a:r>
          </a:p>
          <a:p>
            <a:pPr lvl="2"/>
            <a:r>
              <a:rPr lang="en-US" dirty="0"/>
              <a:t>In addition to </a:t>
            </a:r>
            <a:r>
              <a:rPr lang="en-US" dirty="0" err="1"/>
              <a:t>execv</a:t>
            </a:r>
            <a:r>
              <a:rPr lang="en-US" dirty="0"/>
              <a:t> (for </a:t>
            </a:r>
            <a:r>
              <a:rPr lang="en-US" dirty="0" err="1"/>
              <a:t>argv</a:t>
            </a:r>
            <a:r>
              <a:rPr lang="en-US" dirty="0"/>
              <a:t>),</a:t>
            </a:r>
          </a:p>
          <a:p>
            <a:pPr lvl="2"/>
            <a:r>
              <a:rPr lang="en-US" dirty="0" err="1"/>
              <a:t>envp</a:t>
            </a:r>
            <a:r>
              <a:rPr lang="en-US" dirty="0"/>
              <a:t>[0] = env0, </a:t>
            </a:r>
            <a:r>
              <a:rPr lang="en-US" dirty="0" err="1"/>
              <a:t>envp</a:t>
            </a:r>
            <a:r>
              <a:rPr lang="en-US" dirty="0"/>
              <a:t>[1] = env1, </a:t>
            </a:r>
            <a:r>
              <a:rPr lang="en-US" dirty="0" err="1"/>
              <a:t>envp</a:t>
            </a:r>
            <a:r>
              <a:rPr lang="en-US" dirty="0"/>
              <a:t>[2] = env2, …, </a:t>
            </a:r>
            <a:r>
              <a:rPr lang="en-US" dirty="0" err="1"/>
              <a:t>envp</a:t>
            </a:r>
            <a:r>
              <a:rPr lang="en-US" dirty="0"/>
              <a:t>[N] = </a:t>
            </a:r>
            <a:r>
              <a:rPr lang="en-US" dirty="0" err="1"/>
              <a:t>envN</a:t>
            </a:r>
            <a:r>
              <a:rPr lang="en-US" dirty="0"/>
              <a:t>, </a:t>
            </a:r>
            <a:r>
              <a:rPr lang="en-US" dirty="0" err="1"/>
              <a:t>envp</a:t>
            </a:r>
            <a:r>
              <a:rPr lang="en-US" dirty="0"/>
              <a:t>[n+1] = 0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1026" name="Picture 2" descr="Mystique (X-Men Movies) | Villains Wiki | Fandom">
            <a:extLst>
              <a:ext uri="{FF2B5EF4-FFF2-40B4-BE49-F238E27FC236}">
                <a16:creationId xmlns:a16="http://schemas.microsoft.com/office/drawing/2014/main" id="{83FA00E6-A9DE-827E-3BD6-3D0D66D2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68" y="964339"/>
            <a:ext cx="3086832" cy="44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5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FD3F29-F648-7B40-9A5B-7FBDBCD48ECD}"/>
              </a:ext>
            </a:extLst>
          </p:cNvPr>
          <p:cNvSpPr/>
          <p:nvPr/>
        </p:nvSpPr>
        <p:spPr>
          <a:xfrm>
            <a:off x="930191" y="5087552"/>
            <a:ext cx="5980160" cy="113679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setregid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getegid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getegid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());</a:t>
            </a:r>
          </a:p>
          <a:p>
            <a:pPr marL="457200" lvl="1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execve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(“/bin/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sh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”, 0, 0);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52488" cy="328384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No longer ‘</a:t>
            </a:r>
            <a:r>
              <a:rPr lang="en-US" dirty="0" err="1">
                <a:latin typeface="Consolas" panose="020B0609020204030204" pitchFamily="49" charset="0"/>
              </a:rPr>
              <a:t>get_a_shell</a:t>
            </a:r>
            <a:r>
              <a:rPr lang="en-US" dirty="0">
                <a:latin typeface="Consolas" panose="020B0609020204030204" pitchFamily="49" charset="0"/>
              </a:rPr>
              <a:t>()’</a:t>
            </a:r>
            <a:r>
              <a:rPr lang="en-US" dirty="0"/>
              <a:t> in real attacks</a:t>
            </a:r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Shellcode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Assembly code snippet that runs a shell (or more attacks)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We need to have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22AF3-0B55-0541-80BF-DA0A9386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1" y="541325"/>
            <a:ext cx="4287639" cy="53766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F2A0F9-7C1F-664D-B258-36B740B5E780}"/>
              </a:ext>
            </a:extLst>
          </p:cNvPr>
          <p:cNvSpPr/>
          <p:nvPr/>
        </p:nvSpPr>
        <p:spPr>
          <a:xfrm>
            <a:off x="7904361" y="5947343"/>
            <a:ext cx="2259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http://shell-</a:t>
            </a:r>
            <a:r>
              <a:rPr lang="en-US" sz="1200" dirty="0" err="1"/>
              <a:t>storm.org</a:t>
            </a:r>
            <a:r>
              <a:rPr lang="en-US" sz="1200" dirty="0"/>
              <a:t>/shellcode/</a:t>
            </a:r>
          </a:p>
        </p:txBody>
      </p:sp>
    </p:spTree>
    <p:extLst>
      <p:ext uri="{BB962C8B-B14F-4D97-AF65-F5344CB8AC3E}">
        <p14:creationId xmlns:p14="http://schemas.microsoft.com/office/powerpoint/2010/main" val="309325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Launch Shellcode?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42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Land your shellcode in the target program’s address space</a:t>
            </a:r>
          </a:p>
          <a:p>
            <a:pPr lvl="1"/>
            <a:r>
              <a:rPr lang="en-US" dirty="0"/>
              <a:t>As a part of your </a:t>
            </a:r>
            <a:r>
              <a:rPr lang="en-US" i="1" dirty="0"/>
              <a:t>input </a:t>
            </a:r>
          </a:p>
          <a:p>
            <a:pPr lvl="1"/>
            <a:r>
              <a:rPr lang="en-US" dirty="0"/>
              <a:t>As program’s </a:t>
            </a:r>
            <a:r>
              <a:rPr lang="en-US" i="1" dirty="0"/>
              <a:t>arguments</a:t>
            </a:r>
          </a:p>
          <a:p>
            <a:pPr lvl="1"/>
            <a:r>
              <a:rPr lang="en-US" dirty="0"/>
              <a:t>As program’s </a:t>
            </a:r>
            <a:r>
              <a:rPr lang="en-US" i="1" dirty="0"/>
              <a:t>environmental</a:t>
            </a:r>
            <a:r>
              <a:rPr lang="en-US" dirty="0"/>
              <a:t> variables</a:t>
            </a:r>
          </a:p>
          <a:p>
            <a:pPr lvl="1"/>
            <a:r>
              <a:rPr lang="en-US" dirty="0"/>
              <a:t>As the </a:t>
            </a:r>
            <a:r>
              <a:rPr lang="en-US" i="1" dirty="0"/>
              <a:t>program’s name</a:t>
            </a:r>
            <a:r>
              <a:rPr lang="en-US" dirty="0"/>
              <a:t> (</a:t>
            </a:r>
            <a:r>
              <a:rPr lang="en-US" dirty="0" err="1"/>
              <a:t>argv</a:t>
            </a:r>
            <a:r>
              <a:rPr lang="en-US" dirty="0"/>
              <a:t>[0])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the </a:t>
            </a:r>
            <a:r>
              <a:rPr lang="en-US" i="1" dirty="0"/>
              <a:t>return</a:t>
            </a:r>
            <a:r>
              <a:rPr lang="en-US" dirty="0"/>
              <a:t> address to your </a:t>
            </a:r>
            <a:r>
              <a:rPr lang="en-US" i="1" dirty="0"/>
              <a:t>shellcode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5FB546-3D7A-DD4D-94B2-E4C2460B5CDC}"/>
                  </a:ext>
                </a:extLst>
              </p14:cNvPr>
              <p14:cNvContentPartPr/>
              <p14:nvPr/>
            </p14:nvContentPartPr>
            <p14:xfrm>
              <a:off x="8261280" y="38610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5FB546-3D7A-DD4D-94B2-E4C2460B5C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1920" y="38516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FFD8C5B-A263-98E1-F4E4-2676CBE19E2F}"/>
              </a:ext>
            </a:extLst>
          </p:cNvPr>
          <p:cNvSpPr txBox="1"/>
          <p:nvPr/>
        </p:nvSpPr>
        <p:spPr>
          <a:xfrm>
            <a:off x="1240722" y="5164216"/>
            <a:ext cx="609716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setregid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getegid</a:t>
            </a:r>
            <a:r>
              <a:rPr lang="en-US" sz="2000" dirty="0"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latin typeface="Consolas" panose="020B0609020204030204" pitchFamily="49" charset="0"/>
              </a:rPr>
              <a:t>getegid</a:t>
            </a:r>
            <a:r>
              <a:rPr lang="en-US" sz="2000" dirty="0">
                <a:latin typeface="Consolas" panose="020B0609020204030204" pitchFamily="49" charset="0"/>
              </a:rPr>
              <a:t>())</a:t>
            </a:r>
          </a:p>
          <a:p>
            <a:pPr marL="457200" lvl="1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execve</a:t>
            </a:r>
            <a:r>
              <a:rPr lang="en-US" sz="2000" dirty="0">
                <a:latin typeface="Consolas" panose="020B0609020204030204" pitchFamily="49" charset="0"/>
              </a:rPr>
              <a:t>(“/bin/</a:t>
            </a:r>
            <a:r>
              <a:rPr lang="en-US" sz="2000" dirty="0" err="1">
                <a:latin typeface="Consolas" panose="020B0609020204030204" pitchFamily="49" charset="0"/>
              </a:rPr>
              <a:t>sh</a:t>
            </a:r>
            <a:r>
              <a:rPr lang="en-US" sz="2000" dirty="0">
                <a:latin typeface="Consolas" panose="020B0609020204030204" pitchFamily="49" charset="0"/>
              </a:rPr>
              <a:t>”, 0, 0);</a:t>
            </a:r>
          </a:p>
        </p:txBody>
      </p:sp>
    </p:spTree>
    <p:extLst>
      <p:ext uri="{BB962C8B-B14F-4D97-AF65-F5344CB8AC3E}">
        <p14:creationId xmlns:p14="http://schemas.microsoft.com/office/powerpoint/2010/main" val="135621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822D-0CDA-4548-AE4A-FA2E5E23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6475"/>
          </a:xfrm>
        </p:spPr>
        <p:txBody>
          <a:bodyPr/>
          <a:lstStyle/>
          <a:p>
            <a:r>
              <a:rPr lang="en-US" dirty="0"/>
              <a:t>Writing Shellcode: System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2950-1BA7-42EF-8BA6-35750A5C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000"/>
            <a:ext cx="10515600" cy="4628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System call</a:t>
            </a:r>
          </a:p>
          <a:p>
            <a:pPr lvl="1"/>
            <a:r>
              <a:rPr lang="en-US" dirty="0"/>
              <a:t>Channel to talk to OS kernel</a:t>
            </a:r>
          </a:p>
          <a:p>
            <a:pPr lvl="2"/>
            <a:r>
              <a:rPr lang="en-US" dirty="0"/>
              <a:t>A function call to OS kernel</a:t>
            </a:r>
          </a:p>
          <a:p>
            <a:pPr lvl="2"/>
            <a:r>
              <a:rPr lang="en-US" dirty="0"/>
              <a:t>Context switch (expensive)</a:t>
            </a:r>
          </a:p>
          <a:p>
            <a:endParaRPr lang="en-US" dirty="0"/>
          </a:p>
          <a:p>
            <a:r>
              <a:rPr lang="en-US" dirty="0"/>
              <a:t>Eventual gateway to access system resources</a:t>
            </a:r>
          </a:p>
          <a:p>
            <a:pPr lvl="1"/>
            <a:r>
              <a:rPr lang="en-US" dirty="0"/>
              <a:t>File I/O, network I/O, memory allocation</a:t>
            </a:r>
          </a:p>
          <a:p>
            <a:pPr lvl="1"/>
            <a:r>
              <a:rPr lang="en-US" dirty="0"/>
              <a:t>Set/get permissions, run program</a:t>
            </a:r>
          </a:p>
          <a:p>
            <a:pPr lvl="1"/>
            <a:r>
              <a:rPr lang="en-US" dirty="0"/>
              <a:t>Many more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Varies for different systems and architectures</a:t>
            </a:r>
          </a:p>
          <a:p>
            <a:r>
              <a:rPr lang="en-US" dirty="0"/>
              <a:t>Check</a:t>
            </a:r>
            <a:r>
              <a:rPr lang="en-US" dirty="0">
                <a:hlinkClick r:id="rId3"/>
              </a:rPr>
              <a:t> system call number table</a:t>
            </a:r>
            <a:r>
              <a:rPr lang="en-US" dirty="0"/>
              <a:t> for 32 bit (x86) and 64 bit (AMD64)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84C238-BC4D-D74D-B518-65E42A2D0471}"/>
                  </a:ext>
                </a:extLst>
              </p14:cNvPr>
              <p14:cNvContentPartPr/>
              <p14:nvPr/>
            </p14:nvContentPartPr>
            <p14:xfrm>
              <a:off x="5569560" y="528048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84C238-BC4D-D74D-B518-65E42A2D04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0200" y="5271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70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9015-8DBD-D84F-8B6F-53A2895D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Calling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538D5-BF0F-3F41-887A-1CAFD35A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88584"/>
            <a:ext cx="10515600" cy="649620"/>
          </a:xfrm>
        </p:spPr>
        <p:txBody>
          <a:bodyPr>
            <a:normAutofit fontScale="92500"/>
          </a:bodyPr>
          <a:lstStyle/>
          <a:p>
            <a:r>
              <a:rPr lang="en-US" dirty="0"/>
              <a:t>You can see it as a calling convention between user-land and kernel-land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90D38-223C-F340-9347-40C063C4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6DF44-5B50-DA4A-8C72-3DA2DC62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87" y="1540891"/>
            <a:ext cx="9308342" cy="26617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08536F-7E5E-DC42-94AB-EBF78D7A959B}"/>
              </a:ext>
            </a:extLst>
          </p:cNvPr>
          <p:cNvSpPr/>
          <p:nvPr/>
        </p:nvSpPr>
        <p:spPr>
          <a:xfrm>
            <a:off x="1002487" y="3085979"/>
            <a:ext cx="9297619" cy="10460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AFB784-87C3-3661-A78F-343E7666F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5" y="2189884"/>
            <a:ext cx="6361586" cy="37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7EBF1-B599-48A4-BD2D-C4C27AA4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</a:t>
            </a:r>
            <a:r>
              <a:rPr lang="en-US" dirty="0" err="1"/>
              <a:t>getuid</a:t>
            </a:r>
            <a:r>
              <a:rPr lang="en-US" dirty="0"/>
              <a:t>(): x86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0066-A03D-4EC6-93DB-6B1576340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69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as target system call number</a:t>
            </a:r>
          </a:p>
          <a:p>
            <a:pPr marL="457200" lvl="1" indent="0">
              <a:buNone/>
            </a:pP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mov $</a:t>
            </a:r>
            <a:r>
              <a:rPr lang="en-US" dirty="0" err="1">
                <a:latin typeface="Consolas" panose="020B0609020204030204" pitchFamily="49" charset="0"/>
              </a:rPr>
              <a:t>SYS_getegid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  // 0x32 </a:t>
            </a:r>
          </a:p>
          <a:p>
            <a:endParaRPr lang="en-US" dirty="0"/>
          </a:p>
          <a:p>
            <a:r>
              <a:rPr lang="en-US" dirty="0"/>
              <a:t>Set arguments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edx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esi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Run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$0x80</a:t>
            </a:r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CC593551-21F1-5A4A-B6FF-993FF4F5B51A}"/>
              </a:ext>
            </a:extLst>
          </p:cNvPr>
          <p:cNvSpPr/>
          <p:nvPr/>
        </p:nvSpPr>
        <p:spPr>
          <a:xfrm>
            <a:off x="3124200" y="5601207"/>
            <a:ext cx="1761067" cy="610658"/>
          </a:xfrm>
          <a:prstGeom prst="borderCallout1">
            <a:avLst>
              <a:gd name="adj1" fmla="val 18750"/>
              <a:gd name="adj2" fmla="val -8333"/>
              <a:gd name="adj3" fmla="val 21556"/>
              <a:gd name="adj4" fmla="val -114554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32-bit way</a:t>
            </a:r>
          </a:p>
        </p:txBody>
      </p:sp>
    </p:spTree>
    <p:extLst>
      <p:ext uri="{BB962C8B-B14F-4D97-AF65-F5344CB8AC3E}">
        <p14:creationId xmlns:p14="http://schemas.microsoft.com/office/powerpoint/2010/main" val="36051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6506B328-7DC4-BF2F-8A9E-4D34500D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5" y="2189884"/>
            <a:ext cx="6361586" cy="37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7EBF1-B599-48A4-BD2D-C4C27AA4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</a:t>
            </a:r>
            <a:r>
              <a:rPr lang="en-US" dirty="0" err="1"/>
              <a:t>getuid</a:t>
            </a:r>
            <a:r>
              <a:rPr lang="en-US" dirty="0"/>
              <a:t>():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0066-A03D-4EC6-93DB-6B1576340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69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rax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as target system call number</a:t>
            </a:r>
          </a:p>
          <a:p>
            <a:pPr marL="457200" lvl="1" indent="0">
              <a:buNone/>
            </a:pP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mov $</a:t>
            </a:r>
            <a:r>
              <a:rPr lang="en-US" dirty="0" err="1">
                <a:latin typeface="Consolas" panose="020B0609020204030204" pitchFamily="49" charset="0"/>
              </a:rPr>
              <a:t>SYS_getegid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rax</a:t>
            </a:r>
            <a:r>
              <a:rPr lang="en-US" dirty="0">
                <a:latin typeface="Consolas" panose="020B0609020204030204" pitchFamily="49" charset="0"/>
              </a:rPr>
              <a:t>  // 0x6c </a:t>
            </a:r>
          </a:p>
          <a:p>
            <a:endParaRPr lang="en-US" dirty="0"/>
          </a:p>
          <a:p>
            <a:r>
              <a:rPr lang="en-US" dirty="0"/>
              <a:t>Set arguments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%r10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: 	</a:t>
            </a:r>
            <a:r>
              <a:rPr lang="en-US" dirty="0">
                <a:latin typeface="Consolas" panose="020B0609020204030204" pitchFamily="49" charset="0"/>
              </a:rPr>
              <a:t>%r8</a:t>
            </a:r>
          </a:p>
          <a:p>
            <a:r>
              <a:rPr lang="en-US" dirty="0"/>
              <a:t>Run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syscall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CC593551-21F1-5A4A-B6FF-993FF4F5B51A}"/>
              </a:ext>
            </a:extLst>
          </p:cNvPr>
          <p:cNvSpPr/>
          <p:nvPr/>
        </p:nvSpPr>
        <p:spPr>
          <a:xfrm>
            <a:off x="3124200" y="5601207"/>
            <a:ext cx="1761067" cy="610658"/>
          </a:xfrm>
          <a:prstGeom prst="borderCallout1">
            <a:avLst>
              <a:gd name="adj1" fmla="val 18750"/>
              <a:gd name="adj2" fmla="val -8333"/>
              <a:gd name="adj3" fmla="val 21556"/>
              <a:gd name="adj4" fmla="val -114554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64-bit way</a:t>
            </a:r>
          </a:p>
        </p:txBody>
      </p:sp>
    </p:spTree>
    <p:extLst>
      <p:ext uri="{BB962C8B-B14F-4D97-AF65-F5344CB8AC3E}">
        <p14:creationId xmlns:p14="http://schemas.microsoft.com/office/powerpoint/2010/main" val="112461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114D8A-97FD-5B46-AE7B-42B90760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37" y="4572000"/>
            <a:ext cx="7531303" cy="1410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7EBF1-B599-48A4-BD2D-C4C27AA4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getegid</a:t>
            </a:r>
            <a:r>
              <a:rPr lang="en-US" dirty="0"/>
              <a:t>(), </a:t>
            </a:r>
            <a:r>
              <a:rPr lang="en-US" dirty="0" err="1"/>
              <a:t>setregid</a:t>
            </a:r>
            <a:r>
              <a:rPr lang="en-US" dirty="0"/>
              <a:t>() : 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0066-A03D-4EC6-93DB-6B1576340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Return value will be stored in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mov</a:t>
            </a:r>
            <a:r>
              <a:rPr lang="en-US" dirty="0">
                <a:latin typeface="Consolas" panose="020B0609020204030204" pitchFamily="49" charset="0"/>
              </a:rPr>
              <a:t> $</a:t>
            </a:r>
            <a:r>
              <a:rPr lang="en-US" dirty="0" err="1">
                <a:latin typeface="Consolas" panose="020B0609020204030204" pitchFamily="49" charset="0"/>
              </a:rPr>
              <a:t>SYS_getegid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$0x80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will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hold the return value of </a:t>
            </a: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dirty="0"/>
          </a:p>
          <a:p>
            <a:r>
              <a:rPr lang="en-US" dirty="0"/>
              <a:t>How to run </a:t>
            </a:r>
            <a:r>
              <a:rPr lang="en-US" dirty="0" err="1">
                <a:latin typeface="Consolas" panose="020B0609020204030204" pitchFamily="49" charset="0"/>
              </a:rPr>
              <a:t>setregid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(), </a:t>
            </a: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())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mov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r>
              <a:rPr lang="en-US" dirty="0">
                <a:latin typeface="Consolas" panose="020B0609020204030204" pitchFamily="49" charset="0"/>
              </a:rPr>
              <a:t>	     		// 1</a:t>
            </a:r>
            <a:r>
              <a:rPr lang="en-US" baseline="30000" dirty="0">
                <a:latin typeface="Consolas" panose="020B0609020204030204" pitchFamily="49" charset="0"/>
              </a:rPr>
              <a:t>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arg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mov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r>
              <a:rPr lang="en-US" dirty="0">
                <a:latin typeface="Consolas" panose="020B0609020204030204" pitchFamily="49" charset="0"/>
              </a:rPr>
              <a:t>      		// 2</a:t>
            </a:r>
            <a:r>
              <a:rPr lang="en-US" baseline="30000" dirty="0">
                <a:latin typeface="Consolas" panose="020B0609020204030204" pitchFamily="49" charset="0"/>
              </a:rPr>
              <a:t>nd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arg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mov $</a:t>
            </a:r>
            <a:r>
              <a:rPr lang="en-US" dirty="0" err="1">
                <a:latin typeface="Consolas" panose="020B0609020204030204" pitchFamily="49" charset="0"/>
              </a:rPr>
              <a:t>SYS_setregid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    // </a:t>
            </a:r>
            <a:r>
              <a:rPr lang="en-US" dirty="0" err="1">
                <a:latin typeface="Consolas" panose="020B0609020204030204" pitchFamily="49" charset="0"/>
              </a:rPr>
              <a:t>syscall</a:t>
            </a:r>
            <a:r>
              <a:rPr lang="en-US" dirty="0">
                <a:latin typeface="Consolas" panose="020B0609020204030204" pitchFamily="49" charset="0"/>
              </a:rPr>
              <a:t> number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$0x80</a:t>
            </a:r>
          </a:p>
        </p:txBody>
      </p:sp>
    </p:spTree>
    <p:extLst>
      <p:ext uri="{BB962C8B-B14F-4D97-AF65-F5344CB8AC3E}">
        <p14:creationId xmlns:p14="http://schemas.microsoft.com/office/powerpoint/2010/main" val="311420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8DF002-4244-764B-B0AF-DFB4F242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51890"/>
            <a:ext cx="6155131" cy="2442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90913-FD0F-4A40-8BE6-4EF92915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</a:rPr>
              <a:t>EXECVE()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2953-1C98-4A14-A1E6-D4F586B5A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execve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(char*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filepath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char**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char**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envp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(“/bin/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”, NULL, NULL);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$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SYS_execve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address of “/bin/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ecx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edx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$0x80</a:t>
            </a:r>
          </a:p>
        </p:txBody>
      </p:sp>
    </p:spTree>
    <p:extLst>
      <p:ext uri="{BB962C8B-B14F-4D97-AF65-F5344CB8AC3E}">
        <p14:creationId xmlns:p14="http://schemas.microsoft.com/office/powerpoint/2010/main" val="301979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8D78-EFD9-22EE-3E1B-DA8EC7BA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FB77-498B-88F7-98A4-AAAE0D3AE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 overflow attacks</a:t>
            </a:r>
          </a:p>
          <a:p>
            <a:pPr lvl="1"/>
            <a:r>
              <a:rPr lang="en-US" dirty="0"/>
              <a:t>Calling convention + stack layout</a:t>
            </a:r>
          </a:p>
          <a:p>
            <a:pPr lvl="1"/>
            <a:r>
              <a:rPr lang="en-US" dirty="0"/>
              <a:t>No bound check to guard the boundaries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33B3D-76A2-51C7-993D-AD4AB98C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6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5680B-C92E-364D-9FE8-BA2BD73ED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60" y="3591762"/>
            <a:ext cx="5986797" cy="2375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90913-FD0F-4A40-8BE6-4EF92915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453418" cy="108153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Create a String (‘/bin/</a:t>
            </a:r>
            <a:r>
              <a:rPr lang="en-US" dirty="0" err="1"/>
              <a:t>sh</a:t>
            </a:r>
            <a:r>
              <a:rPr lang="en-US" dirty="0"/>
              <a:t>’)?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2953-1C98-4A14-A1E6-D4F586B5A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= address of </a:t>
            </a:r>
            <a:r>
              <a:rPr lang="en-US" dirty="0">
                <a:latin typeface="Consolas" panose="020B0609020204030204" pitchFamily="49" charset="0"/>
              </a:rPr>
              <a:t>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endParaRPr lang="en-US" dirty="0"/>
          </a:p>
          <a:p>
            <a:r>
              <a:rPr lang="en-US" dirty="0"/>
              <a:t>Use Stack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push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$0</a:t>
            </a:r>
            <a:r>
              <a:rPr lang="en-US" dirty="0">
                <a:latin typeface="Consolas" panose="020B0609020204030204" pitchFamily="49" charset="0"/>
              </a:rPr>
              <a:t>             // why?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push $0x67832f6e    // “n/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push $0x69622f2f    // “//bi”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mov %</a:t>
            </a:r>
            <a:r>
              <a:rPr lang="en-US" dirty="0" err="1">
                <a:latin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93CA4-00FE-6542-B177-366A1FE1D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245" y="194480"/>
            <a:ext cx="5303755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7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5043-339C-3D47-9AA2-ECDF3AD6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Attack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7E42-C1B7-5546-B8BD-A18FE9E9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Limit/monitor the input channels to the program (or service)</a:t>
            </a:r>
          </a:p>
          <a:p>
            <a:pPr lvl="1"/>
            <a:r>
              <a:rPr lang="en-US" dirty="0"/>
              <a:t>Command-line</a:t>
            </a:r>
          </a:p>
          <a:p>
            <a:pPr lvl="1"/>
            <a:r>
              <a:rPr lang="en-US" dirty="0"/>
              <a:t>STDIN, input files</a:t>
            </a:r>
          </a:p>
          <a:p>
            <a:pPr lvl="1"/>
            <a:r>
              <a:rPr lang="en-US" dirty="0"/>
              <a:t>Environment variables</a:t>
            </a:r>
          </a:p>
          <a:p>
            <a:pPr lvl="1"/>
            <a:endParaRPr lang="en-US" dirty="0"/>
          </a:p>
          <a:p>
            <a:r>
              <a:rPr lang="en-US" dirty="0"/>
              <a:t>Limit/monitor the contents of the input</a:t>
            </a:r>
          </a:p>
          <a:p>
            <a:pPr lvl="1"/>
            <a:r>
              <a:rPr lang="en-US" dirty="0"/>
              <a:t>Are you string?</a:t>
            </a:r>
          </a:p>
          <a:p>
            <a:pPr lvl="1"/>
            <a:r>
              <a:rPr lang="en-US" dirty="0"/>
              <a:t>Are you too lengthy?</a:t>
            </a:r>
          </a:p>
          <a:p>
            <a:pPr lvl="1"/>
            <a:r>
              <a:rPr lang="en-US" dirty="0"/>
              <a:t>Do you contain any control characters? – e.g., “;”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E753-6B71-E74F-B56E-BC0B1412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3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26E8D3-3B62-5448-95F4-1D1D97D5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50" y="2363550"/>
            <a:ext cx="6896100" cy="647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3449F8-ECD6-5A4A-AB5D-89E755723A80}"/>
              </a:ext>
            </a:extLst>
          </p:cNvPr>
          <p:cNvSpPr/>
          <p:nvPr/>
        </p:nvSpPr>
        <p:spPr>
          <a:xfrm>
            <a:off x="4352544" y="2515492"/>
            <a:ext cx="1484985" cy="330121"/>
          </a:xfrm>
          <a:prstGeom prst="rect">
            <a:avLst/>
          </a:prstGeom>
          <a:solidFill>
            <a:srgbClr val="C00000">
              <a:alpha val="1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0F162-DD72-45FD-9B0D-322AEB01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Shellcode with Zero-bytes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96C9-B77D-4FC1-AD78-1B9D2EE0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52" y="1884146"/>
            <a:ext cx="10515600" cy="4351338"/>
          </a:xfrm>
        </p:spPr>
        <p:txBody>
          <a:bodyPr/>
          <a:lstStyle/>
          <a:p>
            <a:r>
              <a:rPr lang="en-US" dirty="0"/>
              <a:t>push $0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Standard functions will cut off your shellcode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scanf</a:t>
            </a:r>
            <a:r>
              <a:rPr lang="en-US" dirty="0">
                <a:latin typeface="Consolas" panose="020B0609020204030204" pitchFamily="49" charset="0"/>
              </a:rPr>
              <a:t>(), </a:t>
            </a:r>
            <a:r>
              <a:rPr lang="en-US" dirty="0" err="1">
                <a:latin typeface="Consolas" panose="020B0609020204030204" pitchFamily="49" charset="0"/>
              </a:rPr>
              <a:t>strcpy</a:t>
            </a:r>
            <a:r>
              <a:rPr lang="en-US" dirty="0">
                <a:latin typeface="Consolas" panose="020B0609020204030204" pitchFamily="49" charset="0"/>
              </a:rPr>
              <a:t>(), </a:t>
            </a:r>
            <a:r>
              <a:rPr lang="en-US" dirty="0" err="1">
                <a:latin typeface="Consolas" panose="020B0609020204030204" pitchFamily="49" charset="0"/>
              </a:rPr>
              <a:t>fgets</a:t>
            </a:r>
            <a:r>
              <a:rPr lang="en-US" dirty="0">
                <a:latin typeface="Consolas" panose="020B0609020204030204" pitchFamily="49" charset="0"/>
              </a:rPr>
              <a:t>() …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E8412B-E930-EB4B-95B8-F7E111E23230}"/>
                  </a:ext>
                </a:extLst>
              </p14:cNvPr>
              <p14:cNvContentPartPr/>
              <p14:nvPr/>
            </p14:nvContentPartPr>
            <p14:xfrm>
              <a:off x="3709800" y="53852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E8412B-E930-EB4B-95B8-F7E111E23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0440" y="5375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687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F162-DD72-45FD-9B0D-322AEB01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Zero from Your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96C9-B77D-4FC1-AD78-1B9D2EE0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still need </a:t>
            </a:r>
            <a:r>
              <a:rPr lang="en-US" i="1" dirty="0"/>
              <a:t>Zeros</a:t>
            </a:r>
            <a:r>
              <a:rPr lang="en-US" dirty="0"/>
              <a:t> for your code</a:t>
            </a:r>
          </a:p>
          <a:p>
            <a:endParaRPr lang="en-US" dirty="0"/>
          </a:p>
          <a:p>
            <a:r>
              <a:rPr lang="en-US" dirty="0"/>
              <a:t>Do do you create and use Zeros?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88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14D3AE-5193-384A-A670-62965DBB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78" y="1598782"/>
            <a:ext cx="4229134" cy="1409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D62E46-443A-4041-8580-0B358505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37" y="1598782"/>
            <a:ext cx="4229134" cy="1409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C0F162-DD72-45FD-9B0D-322AEB01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96C9-B77D-4FC1-AD78-1B9D2EE0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4309" cy="12054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mov</a:t>
            </a:r>
            <a:r>
              <a:rPr lang="en-US" dirty="0">
                <a:latin typeface="Consolas" panose="020B0609020204030204" pitchFamily="49" charset="0"/>
              </a:rPr>
              <a:t> $0x41414141,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sub $0x41414141,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869287-4675-4041-8DAB-425E2B8670E2}"/>
              </a:ext>
            </a:extLst>
          </p:cNvPr>
          <p:cNvSpPr txBox="1">
            <a:spLocks/>
          </p:cNvSpPr>
          <p:nvPr/>
        </p:nvSpPr>
        <p:spPr>
          <a:xfrm>
            <a:off x="6284908" y="1801779"/>
            <a:ext cx="3137069" cy="113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Consolas" panose="020B0609020204030204" pitchFamily="49" charset="0"/>
              </a:rPr>
              <a:t>xor</a:t>
            </a:r>
            <a:r>
              <a:rPr lang="en-US" dirty="0">
                <a:latin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mov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E242F-349A-3748-916B-5C2F352471CB}"/>
              </a:ext>
            </a:extLst>
          </p:cNvPr>
          <p:cNvSpPr/>
          <p:nvPr/>
        </p:nvSpPr>
        <p:spPr>
          <a:xfrm>
            <a:off x="838200" y="5082754"/>
            <a:ext cx="936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http://shell-</a:t>
            </a:r>
            <a:r>
              <a:rPr lang="en-US" dirty="0" err="1"/>
              <a:t>storm.org</a:t>
            </a:r>
            <a:r>
              <a:rPr lang="en-US" dirty="0"/>
              <a:t>/online/Online-Assembler-and-Disassembler/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B05D0D-0A81-3A45-81F2-AFF1BE25F3C3}"/>
              </a:ext>
            </a:extLst>
          </p:cNvPr>
          <p:cNvSpPr txBox="1">
            <a:spLocks/>
          </p:cNvSpPr>
          <p:nvPr/>
        </p:nvSpPr>
        <p:spPr>
          <a:xfrm>
            <a:off x="838200" y="3686860"/>
            <a:ext cx="10515600" cy="147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Try it from shell-storm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shell-storm assembler/disassembler only understands ‘Intel’ syntax 😔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24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C848-2397-41E6-AD8E-C1790381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You Payload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F235-77F4-4A09-ACCB-8876E195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Leverages </a:t>
            </a:r>
            <a:r>
              <a:rPr lang="en-US" i="1" dirty="0"/>
              <a:t>program inputs</a:t>
            </a:r>
          </a:p>
          <a:p>
            <a:pPr lvl="1"/>
            <a:r>
              <a:rPr lang="en-US" dirty="0"/>
              <a:t>Many sanitizations for their inputs</a:t>
            </a:r>
          </a:p>
          <a:p>
            <a:pPr lvl="1"/>
            <a:r>
              <a:rPr lang="en-US" i="1" dirty="0"/>
              <a:t>E.g., </a:t>
            </a:r>
            <a:r>
              <a:rPr lang="en-US" dirty="0"/>
              <a:t>how program cut string end?</a:t>
            </a:r>
          </a:p>
          <a:p>
            <a:pPr lvl="1"/>
            <a:endParaRPr lang="en-US" dirty="0"/>
          </a:p>
          <a:p>
            <a:r>
              <a:rPr lang="en-US" dirty="0"/>
              <a:t>Program will only accept</a:t>
            </a:r>
          </a:p>
          <a:p>
            <a:pPr lvl="1"/>
            <a:r>
              <a:rPr lang="en-US" dirty="0"/>
              <a:t>ASCII characters</a:t>
            </a:r>
          </a:p>
          <a:p>
            <a:pPr lvl="1"/>
            <a:r>
              <a:rPr lang="en-US" dirty="0"/>
              <a:t>Alphanumeric characters</a:t>
            </a:r>
          </a:p>
          <a:p>
            <a:pPr lvl="1"/>
            <a:r>
              <a:rPr lang="en-US" dirty="0"/>
              <a:t>Limits in input length</a:t>
            </a:r>
          </a:p>
          <a:p>
            <a:pPr lvl="1"/>
            <a:r>
              <a:rPr lang="en-US" dirty="0"/>
              <a:t>No escape characters …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97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E87C3-3F24-B545-B29C-0E455417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 descr="image of the callgraph for all the routines involved in program startup on linux">
            <a:extLst>
              <a:ext uri="{FF2B5EF4-FFF2-40B4-BE49-F238E27FC236}">
                <a16:creationId xmlns:a16="http://schemas.microsoft.com/office/drawing/2014/main" id="{6CA6214D-72C3-7846-B962-D3680055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98" y="814701"/>
            <a:ext cx="6618803" cy="56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4E345-BED8-AE47-8670-C37950CC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7446"/>
            <a:ext cx="10515600" cy="1325563"/>
          </a:xfrm>
        </p:spPr>
        <p:txBody>
          <a:bodyPr/>
          <a:lstStyle/>
          <a:p>
            <a:r>
              <a:rPr lang="en-US" dirty="0"/>
              <a:t>How Linux Runs a Program?</a:t>
            </a:r>
          </a:p>
        </p:txBody>
      </p:sp>
    </p:spTree>
    <p:extLst>
      <p:ext uri="{BB962C8B-B14F-4D97-AF65-F5344CB8AC3E}">
        <p14:creationId xmlns:p14="http://schemas.microsoft.com/office/powerpoint/2010/main" val="173038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E32F-A9FF-464D-B76F-32C1BE28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8B3F-3EAA-3F45-9F46-00763A72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for</a:t>
            </a:r>
          </a:p>
          <a:p>
            <a:pPr lvl="1"/>
            <a:r>
              <a:rPr lang="en-US" dirty="0"/>
              <a:t>Storing local variables</a:t>
            </a:r>
          </a:p>
          <a:p>
            <a:pPr lvl="2"/>
            <a:r>
              <a:rPr lang="en-US" dirty="0"/>
              <a:t>Your input buffer could be here…</a:t>
            </a:r>
          </a:p>
          <a:p>
            <a:pPr lvl="1"/>
            <a:r>
              <a:rPr lang="en-US" dirty="0"/>
              <a:t>Passing function arguments</a:t>
            </a:r>
          </a:p>
          <a:p>
            <a:pPr lvl="1"/>
            <a:r>
              <a:rPr lang="en-US" dirty="0"/>
              <a:t>Storing return address</a:t>
            </a:r>
          </a:p>
          <a:p>
            <a:pPr lvl="1"/>
            <a:r>
              <a:rPr lang="en-US" dirty="0"/>
              <a:t>Storing frame (base) pointer (i.e., saved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Chaining stack frames</a:t>
            </a:r>
          </a:p>
          <a:p>
            <a:pPr lvl="1"/>
            <a:endParaRPr lang="en-US" dirty="0"/>
          </a:p>
          <a:p>
            <a:r>
              <a:rPr lang="en-US" dirty="0"/>
              <a:t>What others?</a:t>
            </a:r>
          </a:p>
          <a:p>
            <a:pPr lvl="1"/>
            <a:r>
              <a:rPr lang="en-US" dirty="0"/>
              <a:t>filename, ARGV, ENVP, AUX</a:t>
            </a:r>
          </a:p>
        </p:txBody>
      </p:sp>
    </p:spTree>
    <p:extLst>
      <p:ext uri="{BB962C8B-B14F-4D97-AF65-F5344CB8AC3E}">
        <p14:creationId xmlns:p14="http://schemas.microsoft.com/office/powerpoint/2010/main" val="2195630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B6E053-9E3E-C54C-9EA8-E77A4140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92" y="4333415"/>
            <a:ext cx="9835140" cy="1505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Linux Runs a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Reading:</a:t>
            </a:r>
          </a:p>
          <a:p>
            <a:pPr marL="685800" lvl="2">
              <a:spcBef>
                <a:spcPts val="1000"/>
              </a:spcBef>
            </a:pPr>
            <a:r>
              <a:rPr lang="en-US" b="1" dirty="0"/>
              <a:t>How programs get run: ELF binaries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dirty="0">
                <a:hlinkClick r:id="rId3"/>
              </a:rPr>
              <a:t>https://lwn.net/Articles/631631/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/>
              <a:t>ELF (Executable and Linkable Format)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Basics: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(char *name, char** 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, char **</a:t>
            </a:r>
            <a:r>
              <a:rPr lang="en-US" dirty="0" err="1">
                <a:latin typeface="Consolas" panose="020B0609020204030204" pitchFamily="49" charset="0"/>
              </a:rPr>
              <a:t>envp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(“program path”, </a:t>
            </a:r>
            <a:r>
              <a:rPr lang="en-US" dirty="0" err="1">
                <a:latin typeface="Consolas" panose="020B0609020204030204" pitchFamily="49" charset="0"/>
              </a:rPr>
              <a:t>argument_vectors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environment_pointers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{“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NULL}, {”SHELL=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“TERM=</a:t>
            </a:r>
            <a:r>
              <a:rPr lang="en-US" dirty="0" err="1">
                <a:latin typeface="Consolas" panose="020B0609020204030204" pitchFamily="49" charset="0"/>
              </a:rPr>
              <a:t>xterm</a:t>
            </a:r>
            <a:r>
              <a:rPr lang="en-US" dirty="0">
                <a:latin typeface="Consolas" panose="020B0609020204030204" pitchFamily="49" charset="0"/>
              </a:rPr>
              <a:t>”, …, NULL});</a:t>
            </a:r>
          </a:p>
        </p:txBody>
      </p:sp>
    </p:spTree>
    <p:extLst>
      <p:ext uri="{BB962C8B-B14F-4D97-AF65-F5344CB8AC3E}">
        <p14:creationId xmlns:p14="http://schemas.microsoft.com/office/powerpoint/2010/main" val="1751430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44C22-DF36-0585-B33D-0B0CB855F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A103C0-C456-F7EC-E8D3-36F29707C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92" y="4333415"/>
            <a:ext cx="9835140" cy="1505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CC0549-3421-125B-40F9-D0FD8AFB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Linux Runs a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97B58-E657-42A9-2566-EA90A6DD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Reading:</a:t>
            </a:r>
          </a:p>
          <a:p>
            <a:pPr marL="685800" lvl="2">
              <a:spcBef>
                <a:spcPts val="1000"/>
              </a:spcBef>
            </a:pPr>
            <a:r>
              <a:rPr lang="en-US" b="1" dirty="0"/>
              <a:t>How programs get run: ELF binaries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dirty="0">
                <a:hlinkClick r:id="rId3"/>
              </a:rPr>
              <a:t>https://lwn.net/Articles/631631/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/>
              <a:t>ELF (Executable and Linkable Format)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Basics: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(char *name, char** 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, char **</a:t>
            </a:r>
            <a:r>
              <a:rPr lang="en-US" dirty="0" err="1">
                <a:latin typeface="Consolas" panose="020B0609020204030204" pitchFamily="49" charset="0"/>
              </a:rPr>
              <a:t>envp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(“program path”, </a:t>
            </a:r>
            <a:r>
              <a:rPr lang="en-US" dirty="0" err="1">
                <a:latin typeface="Consolas" panose="020B0609020204030204" pitchFamily="49" charset="0"/>
              </a:rPr>
              <a:t>argument_vectors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environment_pointers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{“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NULL}, {”SHELL=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“TERM=</a:t>
            </a:r>
            <a:r>
              <a:rPr lang="en-US" dirty="0" err="1">
                <a:latin typeface="Consolas" panose="020B0609020204030204" pitchFamily="49" charset="0"/>
              </a:rPr>
              <a:t>xterm</a:t>
            </a:r>
            <a:r>
              <a:rPr lang="en-US" dirty="0">
                <a:latin typeface="Consolas" panose="020B0609020204030204" pitchFamily="49" charset="0"/>
              </a:rPr>
              <a:t>”, …, NULL});</a:t>
            </a:r>
          </a:p>
        </p:txBody>
      </p:sp>
    </p:spTree>
    <p:extLst>
      <p:ext uri="{BB962C8B-B14F-4D97-AF65-F5344CB8AC3E}">
        <p14:creationId xmlns:p14="http://schemas.microsoft.com/office/powerpoint/2010/main" val="16890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67A8-2D96-0610-BFC4-509B4B57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53F5-CD99-E4F2-6085-7CA3959C5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programs in  assembly (GAS/gas)</a:t>
            </a:r>
          </a:p>
          <a:p>
            <a:endParaRPr lang="en-US" dirty="0"/>
          </a:p>
          <a:p>
            <a:r>
              <a:rPr lang="en-US" dirty="0"/>
              <a:t>Shellcode/Shellcoding: Load your own payload</a:t>
            </a:r>
          </a:p>
          <a:p>
            <a:pPr lvl="1"/>
            <a:r>
              <a:rPr lang="en-US" dirty="0"/>
              <a:t>Your payload </a:t>
            </a:r>
            <a:r>
              <a:rPr lang="en-US" dirty="0">
                <a:latin typeface="Consolas" panose="020B0609020204030204" pitchFamily="49" charset="0"/>
              </a:rPr>
              <a:t>‘</a:t>
            </a:r>
            <a:r>
              <a:rPr lang="en-US" dirty="0" err="1">
                <a:latin typeface="Consolas" panose="020B0609020204030204" pitchFamily="49" charset="0"/>
              </a:rPr>
              <a:t>get_a_shell</a:t>
            </a:r>
            <a:r>
              <a:rPr lang="en-US" dirty="0">
                <a:latin typeface="Consolas" panose="020B0609020204030204" pitchFamily="49" charset="0"/>
              </a:rPr>
              <a:t>()’</a:t>
            </a:r>
          </a:p>
          <a:p>
            <a:pPr lvl="1"/>
            <a:r>
              <a:rPr lang="en-US" dirty="0"/>
              <a:t>Linux access control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System call</a:t>
            </a:r>
          </a:p>
          <a:p>
            <a:pPr lvl="1"/>
            <a:r>
              <a:rPr lang="en-US" dirty="0"/>
              <a:t>Vs. library call (</a:t>
            </a:r>
            <a:r>
              <a:rPr lang="en-US" dirty="0" err="1"/>
              <a:t>glibc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32-bit vs. 64-bit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42BDC-A311-F4BA-C578-8EBA3BA3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60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8AF2-6DB3-BC44-A764-C7E77FA3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3" y="365125"/>
            <a:ext cx="11960888" cy="1325563"/>
          </a:xfrm>
        </p:spPr>
        <p:txBody>
          <a:bodyPr>
            <a:normAutofit/>
          </a:bodyPr>
          <a:lstStyle/>
          <a:p>
            <a:pPr marL="457200" lvl="2" indent="0">
              <a:spcBef>
                <a:spcPts val="1000"/>
              </a:spcBef>
              <a:buNone/>
            </a:pPr>
            <a:r>
              <a:rPr lang="en-US" sz="3600" dirty="0" err="1">
                <a:latin typeface="Consolas" panose="020B0609020204030204" pitchFamily="49" charset="0"/>
              </a:rPr>
              <a:t>execve</a:t>
            </a:r>
            <a:r>
              <a:rPr lang="en-US" sz="3600" dirty="0">
                <a:latin typeface="Consolas" panose="020B0609020204030204" pitchFamily="49" charset="0"/>
              </a:rPr>
              <a:t>(char *name, char** </a:t>
            </a:r>
            <a:r>
              <a:rPr lang="en-US" sz="3600" dirty="0" err="1">
                <a:latin typeface="Consolas" panose="020B0609020204030204" pitchFamily="49" charset="0"/>
              </a:rPr>
              <a:t>argv</a:t>
            </a:r>
            <a:r>
              <a:rPr lang="en-US" sz="3600" dirty="0">
                <a:latin typeface="Consolas" panose="020B0609020204030204" pitchFamily="49" charset="0"/>
              </a:rPr>
              <a:t>, char **</a:t>
            </a:r>
            <a:r>
              <a:rPr lang="en-US" sz="3600" dirty="0" err="1">
                <a:latin typeface="Consolas" panose="020B0609020204030204" pitchFamily="49" charset="0"/>
              </a:rPr>
              <a:t>envp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88835-DE7E-484D-A394-AD0454DF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1. Program path: program to execute; could be an ELF file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/bin/</a:t>
            </a:r>
            <a:r>
              <a:rPr lang="en-US" dirty="0" err="1"/>
              <a:t>sh</a:t>
            </a:r>
            <a:r>
              <a:rPr lang="en-US" dirty="0"/>
              <a:t> ,  /bin/ls,    /</a:t>
            </a:r>
            <a:r>
              <a:rPr lang="en-US" dirty="0" err="1"/>
              <a:t>usr</a:t>
            </a:r>
            <a:r>
              <a:rPr lang="en-US" dirty="0"/>
              <a:t>/bin/python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Argument vectors: list of arguments, each as string (</a:t>
            </a:r>
            <a:r>
              <a:rPr lang="en-US" dirty="0">
                <a:latin typeface="Consolas" panose="020B0609020204030204" pitchFamily="49" charset="0"/>
              </a:rPr>
              <a:t>char **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running “</a:t>
            </a:r>
            <a:r>
              <a:rPr lang="en-US" dirty="0">
                <a:solidFill>
                  <a:srgbClr val="000CFF"/>
                </a:solidFill>
              </a:rPr>
              <a:t>python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a.py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3</a:t>
            </a:r>
            <a:r>
              <a:rPr lang="en-US" dirty="0"/>
              <a:t>”,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[0] = “</a:t>
            </a:r>
            <a:r>
              <a:rPr lang="en-US" dirty="0">
                <a:solidFill>
                  <a:srgbClr val="000CFF"/>
                </a:solidFill>
                <a:latin typeface="Consolas" panose="020B0609020204030204" pitchFamily="49" charset="0"/>
              </a:rPr>
              <a:t>python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[1] = “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a.py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[2] = “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[3] = ”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[4] =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dirty="0"/>
              <a:t>3. Environment Variables: list of environments variables, each as string (char **</a:t>
            </a:r>
            <a:r>
              <a:rPr lang="en-US" dirty="0" err="1"/>
              <a:t>envp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“TERM=</a:t>
            </a:r>
            <a:r>
              <a:rPr lang="en-US" dirty="0" err="1">
                <a:latin typeface="Consolas" panose="020B0609020204030204" pitchFamily="49" charset="0"/>
              </a:rPr>
              <a:t>xterm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“SHELL=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“EDITOR=/</a:t>
            </a:r>
            <a:r>
              <a:rPr lang="en-US" dirty="0" err="1">
                <a:latin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</a:rPr>
              <a:t>/bin/vim”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74912-E326-FF40-94E9-87C6E4E5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87" y="3569740"/>
            <a:ext cx="2423903" cy="1505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9C362D-3F8C-7A44-AEFA-CC54C6557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86" y="5476352"/>
            <a:ext cx="2755500" cy="10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18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B7F5-68B3-2E4A-94B2-953F41FC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Load the Executable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399A-D5B4-014A-949C-DC370ABD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From the program path (1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 to </a:t>
            </a:r>
            <a:r>
              <a:rPr lang="en-US" dirty="0" err="1"/>
              <a:t>execve</a:t>
            </a:r>
            <a:r>
              <a:rPr lang="en-US" dirty="0"/>
              <a:t>), the kernel loads code and data to the memory space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….)</a:t>
            </a:r>
          </a:p>
          <a:p>
            <a:endParaRPr lang="en-US" dirty="0"/>
          </a:p>
          <a:p>
            <a:r>
              <a:rPr lang="en-US" dirty="0"/>
              <a:t>Code section</a:t>
            </a:r>
          </a:p>
          <a:p>
            <a:pPr lvl="1"/>
            <a:r>
              <a:rPr lang="en-US" dirty="0"/>
              <a:t>Usually starts from 0x8048000 (32 bit), or 0x400000 (64 bit)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readelf</a:t>
            </a:r>
            <a:r>
              <a:rPr lang="en-US" dirty="0">
                <a:latin typeface="Consolas" panose="020B0609020204030204" pitchFamily="49" charset="0"/>
              </a:rPr>
              <a:t> -a 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Will store the path name of the program at the bottom of the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4DD4AC-FDBC-AD4A-A3E0-01CECD7CE237}"/>
              </a:ext>
            </a:extLst>
          </p:cNvPr>
          <p:cNvSpPr/>
          <p:nvPr/>
        </p:nvSpPr>
        <p:spPr>
          <a:xfrm>
            <a:off x="9946467" y="257968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17E3F-153E-1548-A85C-018C9707F778}"/>
              </a:ext>
            </a:extLst>
          </p:cNvPr>
          <p:cNvSpPr/>
          <p:nvPr/>
        </p:nvSpPr>
        <p:spPr>
          <a:xfrm>
            <a:off x="9938230" y="309043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0C55B-A4AC-884D-9520-58162848282B}"/>
              </a:ext>
            </a:extLst>
          </p:cNvPr>
          <p:cNvSpPr/>
          <p:nvPr/>
        </p:nvSpPr>
        <p:spPr>
          <a:xfrm>
            <a:off x="9942349" y="358882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E491DB-69DE-164B-BE89-49163065BFE9}"/>
              </a:ext>
            </a:extLst>
          </p:cNvPr>
          <p:cNvSpPr/>
          <p:nvPr/>
        </p:nvSpPr>
        <p:spPr>
          <a:xfrm>
            <a:off x="9946467" y="258814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Path</a:t>
            </a:r>
          </a:p>
          <a:p>
            <a:pPr algn="ctr"/>
            <a:r>
              <a:rPr lang="en-US" dirty="0"/>
              <a:t>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FD5E9-32A4-3C47-8C44-364389144D02}"/>
              </a:ext>
            </a:extLst>
          </p:cNvPr>
          <p:cNvSpPr/>
          <p:nvPr/>
        </p:nvSpPr>
        <p:spPr>
          <a:xfrm>
            <a:off x="9938229" y="408493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15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B7F5-68B3-2E4A-94B2-953F41FC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Set 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399A-D5B4-014A-949C-DC370ABD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environmental variables to the current stack.</a:t>
            </a:r>
          </a:p>
          <a:p>
            <a:endParaRPr lang="en-US" b="1" dirty="0">
              <a:solidFill>
                <a:srgbClr val="000C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2C4CDF-3A04-9949-8BBA-A6A408FFF40D}"/>
              </a:ext>
            </a:extLst>
          </p:cNvPr>
          <p:cNvSpPr/>
          <p:nvPr/>
        </p:nvSpPr>
        <p:spPr>
          <a:xfrm>
            <a:off x="9703580" y="52596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AA2A2-C58D-BD41-8EE2-CF5BD2E0332C}"/>
              </a:ext>
            </a:extLst>
          </p:cNvPr>
          <p:cNvSpPr/>
          <p:nvPr/>
        </p:nvSpPr>
        <p:spPr>
          <a:xfrm>
            <a:off x="9695343" y="10367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8027B7-530B-0C49-A96D-B2763D92EC5B}"/>
              </a:ext>
            </a:extLst>
          </p:cNvPr>
          <p:cNvSpPr/>
          <p:nvPr/>
        </p:nvSpPr>
        <p:spPr>
          <a:xfrm>
            <a:off x="9699462" y="1535096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CD3EF-1F38-5447-B8C1-96619A6205ED}"/>
              </a:ext>
            </a:extLst>
          </p:cNvPr>
          <p:cNvSpPr/>
          <p:nvPr/>
        </p:nvSpPr>
        <p:spPr>
          <a:xfrm>
            <a:off x="9703580" y="53441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Path</a:t>
            </a:r>
          </a:p>
          <a:p>
            <a:pPr algn="ctr"/>
            <a:r>
              <a:rPr lang="en-US" dirty="0"/>
              <a:t>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2725B4-233B-C842-B4E8-36F79540E7FB}"/>
              </a:ext>
            </a:extLst>
          </p:cNvPr>
          <p:cNvSpPr/>
          <p:nvPr/>
        </p:nvSpPr>
        <p:spPr>
          <a:xfrm>
            <a:off x="9703580" y="361689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2E999-C816-B646-981C-9D5A3841D7B3}"/>
              </a:ext>
            </a:extLst>
          </p:cNvPr>
          <p:cNvSpPr/>
          <p:nvPr/>
        </p:nvSpPr>
        <p:spPr>
          <a:xfrm>
            <a:off x="9695342" y="10630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317F13-1660-514A-A49B-C24C3B3304B2}"/>
              </a:ext>
            </a:extLst>
          </p:cNvPr>
          <p:cNvSpPr/>
          <p:nvPr/>
        </p:nvSpPr>
        <p:spPr>
          <a:xfrm>
            <a:off x="9699462" y="15424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EF4837-F256-7A4B-B0E0-20E92C3356A5}"/>
              </a:ext>
            </a:extLst>
          </p:cNvPr>
          <p:cNvSpPr/>
          <p:nvPr/>
        </p:nvSpPr>
        <p:spPr>
          <a:xfrm>
            <a:off x="9703580" y="204905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ENV3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09987C-D9BD-D244-BA6C-F70EC8FA72F3}"/>
              </a:ext>
            </a:extLst>
          </p:cNvPr>
          <p:cNvSpPr/>
          <p:nvPr/>
        </p:nvSpPr>
        <p:spPr>
          <a:xfrm>
            <a:off x="9703580" y="257021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F89A2-0C21-2C42-BF78-6CACEC675D91}"/>
              </a:ext>
            </a:extLst>
          </p:cNvPr>
          <p:cNvSpPr/>
          <p:nvPr/>
        </p:nvSpPr>
        <p:spPr>
          <a:xfrm>
            <a:off x="9703580" y="309137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 </a:t>
            </a:r>
            <a:r>
              <a:rPr lang="en-US" dirty="0" err="1"/>
              <a:t>Ptrs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65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B7F5-68B3-2E4A-94B2-953F41FC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Set 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399A-D5B4-014A-949C-DC370ABD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environmental variables to the current stack.</a:t>
            </a:r>
          </a:p>
          <a:p>
            <a:endParaRPr lang="en-US" b="1" dirty="0">
              <a:solidFill>
                <a:srgbClr val="000C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A061F-82A4-9C47-BD23-703AFADE9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438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2C4CDF-3A04-9949-8BBA-A6A408FFF40D}"/>
              </a:ext>
            </a:extLst>
          </p:cNvPr>
          <p:cNvSpPr/>
          <p:nvPr/>
        </p:nvSpPr>
        <p:spPr>
          <a:xfrm>
            <a:off x="9703580" y="52596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AA2A2-C58D-BD41-8EE2-CF5BD2E0332C}"/>
              </a:ext>
            </a:extLst>
          </p:cNvPr>
          <p:cNvSpPr/>
          <p:nvPr/>
        </p:nvSpPr>
        <p:spPr>
          <a:xfrm>
            <a:off x="9695343" y="10367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8027B7-530B-0C49-A96D-B2763D92EC5B}"/>
              </a:ext>
            </a:extLst>
          </p:cNvPr>
          <p:cNvSpPr/>
          <p:nvPr/>
        </p:nvSpPr>
        <p:spPr>
          <a:xfrm>
            <a:off x="9699462" y="1535096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CD3EF-1F38-5447-B8C1-96619A6205ED}"/>
              </a:ext>
            </a:extLst>
          </p:cNvPr>
          <p:cNvSpPr/>
          <p:nvPr/>
        </p:nvSpPr>
        <p:spPr>
          <a:xfrm>
            <a:off x="9703580" y="53441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Path</a:t>
            </a:r>
          </a:p>
          <a:p>
            <a:pPr algn="ctr"/>
            <a:r>
              <a:rPr lang="en-US" dirty="0"/>
              <a:t>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2725B4-233B-C842-B4E8-36F79540E7FB}"/>
              </a:ext>
            </a:extLst>
          </p:cNvPr>
          <p:cNvSpPr/>
          <p:nvPr/>
        </p:nvSpPr>
        <p:spPr>
          <a:xfrm>
            <a:off x="9703580" y="361689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2E999-C816-B646-981C-9D5A3841D7B3}"/>
              </a:ext>
            </a:extLst>
          </p:cNvPr>
          <p:cNvSpPr/>
          <p:nvPr/>
        </p:nvSpPr>
        <p:spPr>
          <a:xfrm>
            <a:off x="9695342" y="10630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317F13-1660-514A-A49B-C24C3B3304B2}"/>
              </a:ext>
            </a:extLst>
          </p:cNvPr>
          <p:cNvSpPr/>
          <p:nvPr/>
        </p:nvSpPr>
        <p:spPr>
          <a:xfrm>
            <a:off x="9699462" y="15424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EF4837-F256-7A4B-B0E0-20E92C3356A5}"/>
              </a:ext>
            </a:extLst>
          </p:cNvPr>
          <p:cNvSpPr/>
          <p:nvPr/>
        </p:nvSpPr>
        <p:spPr>
          <a:xfrm>
            <a:off x="9703580" y="204905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09987C-D9BD-D244-BA6C-F70EC8FA72F3}"/>
              </a:ext>
            </a:extLst>
          </p:cNvPr>
          <p:cNvSpPr/>
          <p:nvPr/>
        </p:nvSpPr>
        <p:spPr>
          <a:xfrm>
            <a:off x="9703580" y="257021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F89A2-0C21-2C42-BF78-6CACEC675D91}"/>
              </a:ext>
            </a:extLst>
          </p:cNvPr>
          <p:cNvSpPr/>
          <p:nvPr/>
        </p:nvSpPr>
        <p:spPr>
          <a:xfrm>
            <a:off x="9703580" y="309137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 </a:t>
            </a:r>
            <a:r>
              <a:rPr lang="en-US" dirty="0" err="1"/>
              <a:t>Ptrs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93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B7F5-68B3-2E4A-94B2-953F41FC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Set Argument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399A-D5B4-014A-949C-DC370ABD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argument vectors to the current stack.</a:t>
            </a:r>
          </a:p>
          <a:p>
            <a:pPr lvl="1"/>
            <a:r>
              <a:rPr lang="en-US" dirty="0"/>
              <a:t>When running “python </a:t>
            </a:r>
            <a:r>
              <a:rPr lang="en-US" dirty="0" err="1"/>
              <a:t>a.py</a:t>
            </a:r>
            <a:r>
              <a:rPr lang="en-US" dirty="0"/>
              <a:t> 1 2 3”,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/>
              <a:t>argv</a:t>
            </a:r>
            <a:r>
              <a:rPr lang="en-US" dirty="0"/>
              <a:t>[0] = “python”</a:t>
            </a:r>
          </a:p>
          <a:p>
            <a:pPr marL="457200" lvl="1" indent="0">
              <a:buNone/>
            </a:pPr>
            <a:r>
              <a:rPr lang="en-US" dirty="0" err="1"/>
              <a:t>argv</a:t>
            </a:r>
            <a:r>
              <a:rPr lang="en-US" dirty="0"/>
              <a:t>[1] = “</a:t>
            </a:r>
            <a:r>
              <a:rPr lang="en-US" dirty="0" err="1"/>
              <a:t>a.py</a:t>
            </a:r>
            <a:r>
              <a:rPr lang="en-US" dirty="0"/>
              <a:t>”</a:t>
            </a:r>
          </a:p>
          <a:p>
            <a:pPr marL="457200" lvl="1" indent="0">
              <a:buNone/>
            </a:pPr>
            <a:r>
              <a:rPr lang="en-US" dirty="0" err="1"/>
              <a:t>argv</a:t>
            </a:r>
            <a:r>
              <a:rPr lang="en-US" dirty="0"/>
              <a:t>[2] = “1”</a:t>
            </a:r>
          </a:p>
          <a:p>
            <a:pPr marL="457200" lvl="1" indent="0">
              <a:buNone/>
            </a:pPr>
            <a:r>
              <a:rPr lang="en-US" dirty="0" err="1"/>
              <a:t>argv</a:t>
            </a:r>
            <a:r>
              <a:rPr lang="en-US" dirty="0"/>
              <a:t>[3] = ”2”</a:t>
            </a:r>
          </a:p>
          <a:p>
            <a:pPr marL="457200" lvl="1" indent="0">
              <a:buNone/>
            </a:pPr>
            <a:r>
              <a:rPr lang="en-US" dirty="0" err="1"/>
              <a:t>argv</a:t>
            </a:r>
            <a:r>
              <a:rPr lang="en-US" dirty="0"/>
              <a:t>[4] = “3”</a:t>
            </a:r>
          </a:p>
          <a:p>
            <a:pPr lvl="1"/>
            <a:endParaRPr lang="en-US" b="1" dirty="0">
              <a:solidFill>
                <a:srgbClr val="000C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C3DBB-34E6-9541-93BB-BC2D01308BD3}"/>
              </a:ext>
            </a:extLst>
          </p:cNvPr>
          <p:cNvSpPr/>
          <p:nvPr/>
        </p:nvSpPr>
        <p:spPr>
          <a:xfrm>
            <a:off x="9703580" y="52596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F2DB7-6559-C141-A8C0-4DB3CCAA31DB}"/>
              </a:ext>
            </a:extLst>
          </p:cNvPr>
          <p:cNvSpPr/>
          <p:nvPr/>
        </p:nvSpPr>
        <p:spPr>
          <a:xfrm>
            <a:off x="9695343" y="10367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F0E80-B3BD-0745-AEC8-F719D15B3AC7}"/>
              </a:ext>
            </a:extLst>
          </p:cNvPr>
          <p:cNvSpPr/>
          <p:nvPr/>
        </p:nvSpPr>
        <p:spPr>
          <a:xfrm>
            <a:off x="9699462" y="1535096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A32DF-24AE-6C4C-9202-9CFACA8C57E2}"/>
              </a:ext>
            </a:extLst>
          </p:cNvPr>
          <p:cNvSpPr/>
          <p:nvPr/>
        </p:nvSpPr>
        <p:spPr>
          <a:xfrm>
            <a:off x="9703580" y="53441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Path</a:t>
            </a:r>
          </a:p>
          <a:p>
            <a:pPr algn="ctr"/>
            <a:r>
              <a:rPr lang="en-US" dirty="0"/>
              <a:t>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3F0EE7-4D49-6141-87A8-33024368E013}"/>
              </a:ext>
            </a:extLst>
          </p:cNvPr>
          <p:cNvSpPr/>
          <p:nvPr/>
        </p:nvSpPr>
        <p:spPr>
          <a:xfrm>
            <a:off x="9703580" y="566611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A37D98-76C3-8846-B92A-71AC40700690}"/>
              </a:ext>
            </a:extLst>
          </p:cNvPr>
          <p:cNvSpPr/>
          <p:nvPr/>
        </p:nvSpPr>
        <p:spPr>
          <a:xfrm>
            <a:off x="9695342" y="10630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76969B-C16C-3A40-A477-A1F2AEE991B8}"/>
              </a:ext>
            </a:extLst>
          </p:cNvPr>
          <p:cNvSpPr/>
          <p:nvPr/>
        </p:nvSpPr>
        <p:spPr>
          <a:xfrm>
            <a:off x="9699462" y="15424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47C6BA-611F-CB4C-9CBA-D7D0DB056340}"/>
              </a:ext>
            </a:extLst>
          </p:cNvPr>
          <p:cNvSpPr/>
          <p:nvPr/>
        </p:nvSpPr>
        <p:spPr>
          <a:xfrm>
            <a:off x="9703580" y="204905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256F68-82F1-6243-A8C6-8744C8E73E2E}"/>
              </a:ext>
            </a:extLst>
          </p:cNvPr>
          <p:cNvSpPr/>
          <p:nvPr/>
        </p:nvSpPr>
        <p:spPr>
          <a:xfrm>
            <a:off x="9703580" y="257021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C4BC0-FBFA-C240-BDBB-76A6C7E8DAE1}"/>
              </a:ext>
            </a:extLst>
          </p:cNvPr>
          <p:cNvSpPr/>
          <p:nvPr/>
        </p:nvSpPr>
        <p:spPr>
          <a:xfrm>
            <a:off x="9703580" y="309137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 </a:t>
            </a:r>
            <a:r>
              <a:rPr lang="en-US" dirty="0" err="1"/>
              <a:t>Ptrs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1673E-5374-7B44-9AA0-776C143B376B}"/>
              </a:ext>
            </a:extLst>
          </p:cNvPr>
          <p:cNvSpPr/>
          <p:nvPr/>
        </p:nvSpPr>
        <p:spPr>
          <a:xfrm>
            <a:off x="9695341" y="360429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ARGV4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C73AD-9D86-364D-BA0B-370492A563CD}"/>
              </a:ext>
            </a:extLst>
          </p:cNvPr>
          <p:cNvSpPr/>
          <p:nvPr/>
        </p:nvSpPr>
        <p:spPr>
          <a:xfrm>
            <a:off x="9703580" y="410040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ARGV3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6F690-2D7D-D646-945D-51E7877E4887}"/>
              </a:ext>
            </a:extLst>
          </p:cNvPr>
          <p:cNvSpPr/>
          <p:nvPr/>
        </p:nvSpPr>
        <p:spPr>
          <a:xfrm>
            <a:off x="9695341" y="460959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911907-55FD-2340-A82E-1A0871B625AC}"/>
              </a:ext>
            </a:extLst>
          </p:cNvPr>
          <p:cNvSpPr/>
          <p:nvPr/>
        </p:nvSpPr>
        <p:spPr>
          <a:xfrm>
            <a:off x="9703580" y="5118793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ARGV </a:t>
            </a:r>
            <a:r>
              <a:rPr lang="en-US" dirty="0" err="1"/>
              <a:t>Ptrs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43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8A1A-A155-5B42-861C-FF0F0DF5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Call _start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93F3-6DC8-2443-8331-8527CC25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readelf</a:t>
            </a:r>
            <a:r>
              <a:rPr lang="en-US" dirty="0"/>
              <a:t> -a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37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8A1A-A155-5B42-861C-FF0F0DF5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Call _start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93F3-6DC8-2443-8331-8527CC25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readelf</a:t>
            </a:r>
            <a:r>
              <a:rPr lang="en-US" dirty="0"/>
              <a:t> -a …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FD688-E828-2747-AD08-896B9D90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44" y="0"/>
            <a:ext cx="10448511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70EBBF-41BE-194F-8E1A-8F3C42158169}"/>
              </a:ext>
            </a:extLst>
          </p:cNvPr>
          <p:cNvCxnSpPr>
            <a:cxnSpLocks/>
          </p:cNvCxnSpPr>
          <p:nvPr/>
        </p:nvCxnSpPr>
        <p:spPr>
          <a:xfrm flipH="1">
            <a:off x="7940842" y="3240505"/>
            <a:ext cx="1524001" cy="2727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B8115A-D2C8-1342-8824-14E131DAA4EB}"/>
              </a:ext>
            </a:extLst>
          </p:cNvPr>
          <p:cNvSpPr txBox="1"/>
          <p:nvPr/>
        </p:nvSpPr>
        <p:spPr>
          <a:xfrm>
            <a:off x="8783053" y="2736236"/>
            <a:ext cx="231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/>
                </a:solidFill>
              </a:rPr>
              <a:t>Addr</a:t>
            </a:r>
            <a:r>
              <a:rPr lang="en-US" sz="2400" b="1" dirty="0">
                <a:solidFill>
                  <a:schemeClr val="accent4"/>
                </a:solidFill>
              </a:rPr>
              <a:t> of _start()</a:t>
            </a:r>
          </a:p>
        </p:txBody>
      </p:sp>
    </p:spTree>
    <p:extLst>
      <p:ext uri="{BB962C8B-B14F-4D97-AF65-F5344CB8AC3E}">
        <p14:creationId xmlns:p14="http://schemas.microsoft.com/office/powerpoint/2010/main" val="39495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8A1A-A155-5B42-861C-FF0F0DF5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Call _start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93F3-6DC8-2443-8331-8527CC25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readelf</a:t>
            </a:r>
            <a:r>
              <a:rPr lang="en-US" dirty="0"/>
              <a:t> -a …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4EF51-91B3-FC49-95D0-E05F6D605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04" y="0"/>
            <a:ext cx="8357191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604B92-3D4F-7A49-A71B-AF07987880FF}"/>
              </a:ext>
            </a:extLst>
          </p:cNvPr>
          <p:cNvCxnSpPr>
            <a:cxnSpLocks/>
          </p:cNvCxnSpPr>
          <p:nvPr/>
        </p:nvCxnSpPr>
        <p:spPr>
          <a:xfrm flipH="1">
            <a:off x="7379369" y="2422358"/>
            <a:ext cx="1363578" cy="134753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C48226-FBA5-654A-ADCC-BA87AFC7F171}"/>
              </a:ext>
            </a:extLst>
          </p:cNvPr>
          <p:cNvSpPr txBox="1"/>
          <p:nvPr/>
        </p:nvSpPr>
        <p:spPr>
          <a:xfrm>
            <a:off x="8061158" y="1918089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4"/>
                </a:solidFill>
              </a:rPr>
              <a:t>Addr</a:t>
            </a:r>
            <a:r>
              <a:rPr lang="en-US" sz="2400" b="1" dirty="0">
                <a:solidFill>
                  <a:schemeClr val="accent4"/>
                </a:solidFill>
              </a:rPr>
              <a:t> of main()</a:t>
            </a:r>
          </a:p>
        </p:txBody>
      </p:sp>
    </p:spTree>
    <p:extLst>
      <p:ext uri="{BB962C8B-B14F-4D97-AF65-F5344CB8AC3E}">
        <p14:creationId xmlns:p14="http://schemas.microsoft.com/office/powerpoint/2010/main" val="10449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8A1A-A155-5B42-861C-FF0F0DF5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Call _start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93F3-6DC8-2443-8331-8527CC25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1313" cy="4351338"/>
          </a:xfrm>
        </p:spPr>
        <p:txBody>
          <a:bodyPr/>
          <a:lstStyle/>
          <a:p>
            <a:r>
              <a:rPr lang="en-US" dirty="0" err="1"/>
              <a:t>readelf</a:t>
            </a:r>
            <a:r>
              <a:rPr lang="en-US" dirty="0"/>
              <a:t> -a …</a:t>
            </a:r>
          </a:p>
          <a:p>
            <a:r>
              <a:rPr lang="en-US" dirty="0"/>
              <a:t>Calls </a:t>
            </a:r>
            <a:r>
              <a:rPr lang="en-US" dirty="0">
                <a:latin typeface="Courier" pitchFamily="2" charset="0"/>
              </a:rPr>
              <a:t>__</a:t>
            </a:r>
            <a:r>
              <a:rPr lang="en-US" dirty="0" err="1">
                <a:latin typeface="Courier" pitchFamily="2" charset="0"/>
              </a:rPr>
              <a:t>libc_start_main</a:t>
            </a: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r>
              <a:rPr lang="en-US" dirty="0"/>
              <a:t>And then, </a:t>
            </a:r>
            <a:r>
              <a:rPr lang="en-US" dirty="0" err="1">
                <a:latin typeface="Courier" pitchFamily="2" charset="0"/>
              </a:rPr>
              <a:t>libc_start_main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sets the address of </a:t>
            </a:r>
            <a:r>
              <a:rPr lang="en-US" dirty="0" err="1"/>
              <a:t>argv</a:t>
            </a:r>
            <a:r>
              <a:rPr lang="en-US" dirty="0"/>
              <a:t>, </a:t>
            </a:r>
            <a:r>
              <a:rPr lang="en-US" dirty="0" err="1"/>
              <a:t>envp</a:t>
            </a:r>
            <a:r>
              <a:rPr lang="en-US" dirty="0"/>
              <a:t>, then calls </a:t>
            </a:r>
            <a:r>
              <a:rPr lang="en-US" dirty="0">
                <a:solidFill>
                  <a:srgbClr val="000CFF"/>
                </a:solidFill>
                <a:latin typeface="Courier" pitchFamily="2" charset="0"/>
              </a:rPr>
              <a:t>main(</a:t>
            </a:r>
            <a:r>
              <a:rPr lang="en-US" dirty="0" err="1">
                <a:solidFill>
                  <a:srgbClr val="000CFF"/>
                </a:solidFill>
                <a:latin typeface="Courier" pitchFamily="2" charset="0"/>
              </a:rPr>
              <a:t>argc</a:t>
            </a:r>
            <a:r>
              <a:rPr lang="en-US" dirty="0">
                <a:solidFill>
                  <a:srgbClr val="000CFF"/>
                </a:solidFill>
                <a:latin typeface="Courier" pitchFamily="2" charset="0"/>
              </a:rPr>
              <a:t>, </a:t>
            </a:r>
            <a:r>
              <a:rPr lang="en-US" dirty="0" err="1">
                <a:solidFill>
                  <a:srgbClr val="000CFF"/>
                </a:solidFill>
                <a:latin typeface="Courier" pitchFamily="2" charset="0"/>
              </a:rPr>
              <a:t>argv</a:t>
            </a:r>
            <a:r>
              <a:rPr lang="en-US" dirty="0">
                <a:solidFill>
                  <a:srgbClr val="000CFF"/>
                </a:solidFill>
                <a:latin typeface="Courier" pitchFamily="2" charset="0"/>
              </a:rPr>
              <a:t>, </a:t>
            </a:r>
            <a:r>
              <a:rPr lang="en-US" dirty="0" err="1">
                <a:solidFill>
                  <a:srgbClr val="000CFF"/>
                </a:solidFill>
                <a:latin typeface="Courier" pitchFamily="2" charset="0"/>
              </a:rPr>
              <a:t>envp</a:t>
            </a:r>
            <a:r>
              <a:rPr lang="en-US" dirty="0">
                <a:solidFill>
                  <a:srgbClr val="000CFF"/>
                </a:solidFill>
                <a:latin typeface="Courier" pitchFamily="2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7E8B9-A804-5343-B46D-0B04A895F50E}"/>
              </a:ext>
            </a:extLst>
          </p:cNvPr>
          <p:cNvSpPr/>
          <p:nvPr/>
        </p:nvSpPr>
        <p:spPr>
          <a:xfrm>
            <a:off x="9703580" y="102130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path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C316B-280C-BA4A-9439-4FA78614F090}"/>
              </a:ext>
            </a:extLst>
          </p:cNvPr>
          <p:cNvSpPr/>
          <p:nvPr/>
        </p:nvSpPr>
        <p:spPr>
          <a:xfrm>
            <a:off x="9695340" y="561490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788970-3622-9E43-A08E-6AFB7191B8C9}"/>
              </a:ext>
            </a:extLst>
          </p:cNvPr>
          <p:cNvSpPr/>
          <p:nvPr/>
        </p:nvSpPr>
        <p:spPr>
          <a:xfrm>
            <a:off x="9699462" y="15424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A14C7-CC66-9D44-8630-4D3CADE8B107}"/>
              </a:ext>
            </a:extLst>
          </p:cNvPr>
          <p:cNvSpPr/>
          <p:nvPr/>
        </p:nvSpPr>
        <p:spPr>
          <a:xfrm>
            <a:off x="9703580" y="204905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ENVP </a:t>
            </a:r>
            <a:r>
              <a:rPr lang="en-US" dirty="0" err="1"/>
              <a:t>Ptrs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3EF997-3883-3D4B-BAE2-DE09B0E2F37E}"/>
              </a:ext>
            </a:extLst>
          </p:cNvPr>
          <p:cNvSpPr/>
          <p:nvPr/>
        </p:nvSpPr>
        <p:spPr>
          <a:xfrm>
            <a:off x="9703580" y="257021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93564D-9615-884F-9F91-77FED28581FF}"/>
              </a:ext>
            </a:extLst>
          </p:cNvPr>
          <p:cNvSpPr/>
          <p:nvPr/>
        </p:nvSpPr>
        <p:spPr>
          <a:xfrm>
            <a:off x="9703580" y="309137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ARGV </a:t>
            </a:r>
            <a:r>
              <a:rPr lang="en-US" dirty="0" err="1"/>
              <a:t>Ptrs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222394-5913-D842-BD1A-22E65F857349}"/>
              </a:ext>
            </a:extLst>
          </p:cNvPr>
          <p:cNvSpPr/>
          <p:nvPr/>
        </p:nvSpPr>
        <p:spPr>
          <a:xfrm>
            <a:off x="9695341" y="360429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6A0CE-FDDA-C847-8205-BD4BC3893D81}"/>
              </a:ext>
            </a:extLst>
          </p:cNvPr>
          <p:cNvSpPr/>
          <p:nvPr/>
        </p:nvSpPr>
        <p:spPr>
          <a:xfrm>
            <a:off x="9703580" y="410040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69071-9679-7E4B-8BC7-D30B7EB8D6FC}"/>
              </a:ext>
            </a:extLst>
          </p:cNvPr>
          <p:cNvSpPr/>
          <p:nvPr/>
        </p:nvSpPr>
        <p:spPr>
          <a:xfrm>
            <a:off x="9695341" y="460959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F62302-BEC5-0E44-8327-D248365AC83B}"/>
              </a:ext>
            </a:extLst>
          </p:cNvPr>
          <p:cNvSpPr/>
          <p:nvPr/>
        </p:nvSpPr>
        <p:spPr>
          <a:xfrm>
            <a:off x="9703580" y="5118793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ARGC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D37F56A0-312D-6A4E-AD2D-1B6F81337246}"/>
              </a:ext>
            </a:extLst>
          </p:cNvPr>
          <p:cNvCxnSpPr>
            <a:stCxn id="16" idx="1"/>
            <a:endCxn id="13" idx="1"/>
          </p:cNvCxnSpPr>
          <p:nvPr/>
        </p:nvCxnSpPr>
        <p:spPr>
          <a:xfrm rot="10800000" flipH="1">
            <a:off x="9695340" y="3339435"/>
            <a:ext cx="8239" cy="1518219"/>
          </a:xfrm>
          <a:prstGeom prst="bentConnector3">
            <a:avLst>
              <a:gd name="adj1" fmla="val -2774609"/>
            </a:avLst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A0663EB5-F6C0-E749-95D3-415A7996E3B5}"/>
              </a:ext>
            </a:extLst>
          </p:cNvPr>
          <p:cNvCxnSpPr>
            <a:cxnSpLocks/>
            <a:stCxn id="13" idx="3"/>
            <a:endCxn id="12" idx="3"/>
          </p:cNvCxnSpPr>
          <p:nvPr/>
        </p:nvCxnSpPr>
        <p:spPr>
          <a:xfrm flipV="1">
            <a:off x="11468229" y="2818273"/>
            <a:ext cx="12700" cy="521161"/>
          </a:xfrm>
          <a:prstGeom prst="bentConnector3">
            <a:avLst>
              <a:gd name="adj1" fmla="val 1800000"/>
            </a:avLst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F250EDEA-03B7-CD48-B442-F2C5793CCDD8}"/>
              </a:ext>
            </a:extLst>
          </p:cNvPr>
          <p:cNvCxnSpPr>
            <a:cxnSpLocks/>
            <a:stCxn id="15" idx="1"/>
            <a:endCxn id="11" idx="1"/>
          </p:cNvCxnSpPr>
          <p:nvPr/>
        </p:nvCxnSpPr>
        <p:spPr>
          <a:xfrm rot="10800000">
            <a:off x="9703580" y="2297113"/>
            <a:ext cx="12700" cy="2051345"/>
          </a:xfrm>
          <a:prstGeom prst="bentConnector3">
            <a:avLst>
              <a:gd name="adj1" fmla="val 4387496"/>
            </a:avLst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F0A66353-97BD-974B-A938-764BEC25C47B}"/>
              </a:ext>
            </a:extLst>
          </p:cNvPr>
          <p:cNvCxnSpPr>
            <a:cxnSpLocks/>
            <a:stCxn id="11" idx="3"/>
            <a:endCxn id="10" idx="3"/>
          </p:cNvCxnSpPr>
          <p:nvPr/>
        </p:nvCxnSpPr>
        <p:spPr>
          <a:xfrm flipH="1" flipV="1">
            <a:off x="11464111" y="1790518"/>
            <a:ext cx="4118" cy="506594"/>
          </a:xfrm>
          <a:prstGeom prst="bentConnector3">
            <a:avLst>
              <a:gd name="adj1" fmla="val -5551238"/>
            </a:avLst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2E7D80-CF4E-6E4A-8C1A-B63A6C485292}"/>
              </a:ext>
            </a:extLst>
          </p:cNvPr>
          <p:cNvCxnSpPr>
            <a:cxnSpLocks/>
          </p:cNvCxnSpPr>
          <p:nvPr/>
        </p:nvCxnSpPr>
        <p:spPr>
          <a:xfrm flipV="1">
            <a:off x="7266958" y="5614903"/>
            <a:ext cx="2229853" cy="22442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4B1288-6D1D-B142-A8BA-5D3D88B22E2C}"/>
              </a:ext>
            </a:extLst>
          </p:cNvPr>
          <p:cNvSpPr txBox="1"/>
          <p:nvPr/>
        </p:nvSpPr>
        <p:spPr>
          <a:xfrm>
            <a:off x="2813892" y="5608492"/>
            <a:ext cx="481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CFF"/>
                </a:solidFill>
              </a:rPr>
              <a:t>The stack of main() starts at here:</a:t>
            </a:r>
          </a:p>
        </p:txBody>
      </p:sp>
    </p:spTree>
    <p:extLst>
      <p:ext uri="{BB962C8B-B14F-4D97-AF65-F5344CB8AC3E}">
        <p14:creationId xmlns:p14="http://schemas.microsoft.com/office/powerpoint/2010/main" val="25424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95EB-A62C-114B-BDE6-B420E6B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with GDB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6ABD-E93C-A94A-BB92-F4EDB50AE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 main</a:t>
            </a:r>
          </a:p>
          <a:p>
            <a:pPr marL="0" indent="0">
              <a:buNone/>
            </a:pPr>
            <a:r>
              <a:rPr lang="en-US" dirty="0"/>
              <a:t>r</a:t>
            </a:r>
          </a:p>
          <a:p>
            <a:pPr marL="0" indent="0">
              <a:buNone/>
            </a:pPr>
            <a:r>
              <a:rPr lang="en-US" dirty="0"/>
              <a:t>x/100x $</a:t>
            </a:r>
            <a:r>
              <a:rPr lang="en-US" dirty="0" err="1"/>
              <a:t>esp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6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In-class3: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Fetch new assignments, write and run your shellcode</a:t>
            </a:r>
            <a:endParaRPr lang="en-US" sz="2400" dirty="0"/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$ fetch inclass3</a:t>
            </a:r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shellcode: a normal shellcode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32-bit / 64-bit</a:t>
            </a:r>
          </a:p>
          <a:p>
            <a:pPr marL="228600" lvl="1">
              <a:spcBef>
                <a:spcPts val="1000"/>
              </a:spcBef>
            </a:pPr>
            <a:endParaRPr lang="en-US" sz="2800" i="1" dirty="0"/>
          </a:p>
          <a:p>
            <a:pPr marL="228600" lvl="1">
              <a:spcBef>
                <a:spcPts val="1000"/>
              </a:spcBef>
            </a:pPr>
            <a:r>
              <a:rPr lang="en-US" sz="2800" i="1" dirty="0"/>
              <a:t>nonzero</a:t>
            </a:r>
            <a:r>
              <a:rPr lang="en-US" sz="2800" dirty="0"/>
              <a:t>-shellcode: shellcode without using zero</a:t>
            </a:r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endParaRPr lang="en-US" sz="2800" i="1" dirty="0"/>
          </a:p>
          <a:p>
            <a:endParaRPr lang="en-US" b="1" dirty="0">
              <a:solidFill>
                <a:srgbClr val="00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45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26F1-78A9-F048-B776-8D3B8CDB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8C68-F495-F749-9A50-C0F6F1383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1364D-CF4C-3948-B821-EE640C3C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7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3FACB-A8D5-4A4F-AD63-F78A4C19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Submit?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62764-B1C8-A341-AB74-68E68B6C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8136" cy="4351338"/>
          </a:xfrm>
        </p:spPr>
        <p:txBody>
          <a:bodyPr/>
          <a:lstStyle/>
          <a:p>
            <a:r>
              <a:rPr lang="en-US" dirty="0" err="1"/>
              <a:t>inclass</a:t>
            </a:r>
            <a:r>
              <a:rPr lang="en-US" dirty="0"/>
              <a:t>{3,4}</a:t>
            </a:r>
          </a:p>
          <a:p>
            <a:pPr lvl="1"/>
            <a:r>
              <a:rPr lang="en-US" dirty="0"/>
              <a:t>Include '</a:t>
            </a:r>
            <a:r>
              <a:rPr lang="en-US" dirty="0" err="1"/>
              <a:t>shellcode.bin</a:t>
            </a:r>
            <a:r>
              <a:rPr lang="en-US" dirty="0"/>
              <a:t>'</a:t>
            </a:r>
          </a:p>
          <a:p>
            <a:pPr lvl="1"/>
            <a:r>
              <a:rPr lang="en-US" dirty="0"/>
              <a:t>'</a:t>
            </a:r>
            <a:r>
              <a:rPr lang="en-US" dirty="0" err="1"/>
              <a:t>ex.py</a:t>
            </a:r>
            <a:r>
              <a:rPr lang="en-US" dirty="0"/>
              <a:t>' only when it is needed</a:t>
            </a:r>
          </a:p>
          <a:p>
            <a:pPr lvl="1"/>
            <a:endParaRPr lang="en-US" dirty="0"/>
          </a:p>
          <a:p>
            <a:r>
              <a:rPr lang="en-US" dirty="0" err="1"/>
              <a:t>sc-bof</a:t>
            </a:r>
            <a:endParaRPr lang="en-US" dirty="0"/>
          </a:p>
          <a:p>
            <a:pPr lvl="1"/>
            <a:r>
              <a:rPr lang="en-US" dirty="0"/>
              <a:t>Include '</a:t>
            </a:r>
            <a:r>
              <a:rPr lang="en-US" dirty="0" err="1"/>
              <a:t>ex.py</a:t>
            </a:r>
            <a:r>
              <a:rPr lang="en-US" dirty="0"/>
              <a:t>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CF44C-418C-B946-A455-EE7B1354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D3F18-1C7D-CB4A-843F-FB0D5453B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72" y="895350"/>
            <a:ext cx="3835400" cy="5067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8810B5-012B-E54E-91EF-46112B6307D1}"/>
              </a:ext>
            </a:extLst>
          </p:cNvPr>
          <p:cNvSpPr txBox="1"/>
          <p:nvPr/>
        </p:nvSpPr>
        <p:spPr>
          <a:xfrm>
            <a:off x="688398" y="630820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xfersh.syssec.org</a:t>
            </a:r>
            <a:r>
              <a:rPr lang="en-US" dirty="0"/>
              <a:t>/JG1JA3/unit3-kxj190011.tar.gz</a:t>
            </a:r>
          </a:p>
        </p:txBody>
      </p:sp>
    </p:spTree>
    <p:extLst>
      <p:ext uri="{BB962C8B-B14F-4D97-AF65-F5344CB8AC3E}">
        <p14:creationId xmlns:p14="http://schemas.microsoft.com/office/powerpoint/2010/main" val="335286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7F37DC-FA0B-0B48-B076-A67923C1F217}"/>
              </a:ext>
            </a:extLst>
          </p:cNvPr>
          <p:cNvSpPr/>
          <p:nvPr/>
        </p:nvSpPr>
        <p:spPr>
          <a:xfrm>
            <a:off x="1290523" y="5454782"/>
            <a:ext cx="2586533" cy="58724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get_a_shell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E1DCB-0234-E84F-A37C-1ED2B5BD543F}"/>
              </a:ext>
            </a:extLst>
          </p:cNvPr>
          <p:cNvSpPr/>
          <p:nvPr/>
        </p:nvSpPr>
        <p:spPr>
          <a:xfrm>
            <a:off x="779678" y="3612088"/>
            <a:ext cx="5889934" cy="669106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53142-364D-4239-A8EC-AF341BFF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1D01-E974-4460-80C5-4739455C2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19267" cy="3764094"/>
          </a:xfrm>
        </p:spPr>
        <p:txBody>
          <a:bodyPr>
            <a:normAutofit/>
          </a:bodyPr>
          <a:lstStyle/>
          <a:p>
            <a:r>
              <a:rPr lang="en-US" dirty="0"/>
              <a:t>Overflow buffer and overwrite </a:t>
            </a:r>
          </a:p>
          <a:p>
            <a:pPr lvl="1"/>
            <a:r>
              <a:rPr lang="en-US" dirty="0"/>
              <a:t>local variables</a:t>
            </a:r>
          </a:p>
          <a:p>
            <a:pPr lvl="1"/>
            <a:r>
              <a:rPr lang="en-US" dirty="0"/>
              <a:t>Previous</a:t>
            </a:r>
            <a:r>
              <a:rPr lang="en-US" dirty="0">
                <a:latin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Function’s return address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main () </a:t>
            </a:r>
            <a:r>
              <a:rPr lang="en-US" sz="2400" dirty="0">
                <a:latin typeface="Consolas" panose="020B0609020204030204" pitchFamily="49" charset="0"/>
                <a:sym typeface="Wingdings" pitchFamily="2" charset="2"/>
              </a:rPr>
              <a:t> run()  </a:t>
            </a:r>
            <a:r>
              <a:rPr lang="en-US" sz="2400" dirty="0" err="1">
                <a:latin typeface="Consolas" panose="020B0609020204030204" pitchFamily="49" charset="0"/>
                <a:sym typeface="Wingdings" pitchFamily="2" charset="2"/>
              </a:rPr>
              <a:t>recv_input</a:t>
            </a:r>
            <a:r>
              <a:rPr lang="en-US" sz="2400" dirty="0">
                <a:latin typeface="Consolas" panose="020B0609020204030204" pitchFamily="49" charset="0"/>
                <a:sym typeface="Wingdings" pitchFamily="2" charset="2"/>
              </a:rPr>
              <a:t>();</a:t>
            </a:r>
            <a:endParaRPr lang="en-US" sz="2400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Jump to where you wish to run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E8CE4-3688-C943-A27A-41E6E4D0AE48}"/>
              </a:ext>
            </a:extLst>
          </p:cNvPr>
          <p:cNvSpPr/>
          <p:nvPr/>
        </p:nvSpPr>
        <p:spPr>
          <a:xfrm>
            <a:off x="8279494" y="5439131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87C9E-0A17-8A4B-9905-379CB260265A}"/>
              </a:ext>
            </a:extLst>
          </p:cNvPr>
          <p:cNvSpPr/>
          <p:nvPr/>
        </p:nvSpPr>
        <p:spPr>
          <a:xfrm>
            <a:off x="8223231" y="3254736"/>
            <a:ext cx="57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%</a:t>
            </a:r>
            <a:r>
              <a:rPr lang="en-US" sz="1400" dirty="0" err="1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rbp</a:t>
            </a:r>
            <a:endParaRPr lang="en-US" sz="1400" dirty="0">
              <a:latin typeface="Times New Roman" panose="02020603050405020304" pitchFamily="18" charset="0"/>
              <a:ea typeface="Fira Code Light" pitchFamily="49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692EE3-CB86-85AE-CF90-CA905D9F3D92}"/>
              </a:ext>
            </a:extLst>
          </p:cNvPr>
          <p:cNvSpPr/>
          <p:nvPr/>
        </p:nvSpPr>
        <p:spPr>
          <a:xfrm>
            <a:off x="9278476" y="1506022"/>
            <a:ext cx="1781200" cy="284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environ, </a:t>
            </a:r>
            <a:r>
              <a:rPr lang="en-US" sz="12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auxv</a:t>
            </a:r>
            <a:endParaRPr lang="en-US" sz="1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776EDB-6CDB-FE15-C88B-B79510361D1E}"/>
              </a:ext>
            </a:extLst>
          </p:cNvPr>
          <p:cNvSpPr/>
          <p:nvPr/>
        </p:nvSpPr>
        <p:spPr>
          <a:xfrm rot="16200000">
            <a:off x="11228626" y="4155772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endParaRPr lang="en-US" sz="1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D85152-4F3C-AB4A-F8EB-2AB40C8D3558}"/>
              </a:ext>
            </a:extLst>
          </p:cNvPr>
          <p:cNvCxnSpPr>
            <a:cxnSpLocks/>
          </p:cNvCxnSpPr>
          <p:nvPr/>
        </p:nvCxnSpPr>
        <p:spPr>
          <a:xfrm flipV="1">
            <a:off x="11352931" y="3228787"/>
            <a:ext cx="0" cy="2161748"/>
          </a:xfrm>
          <a:prstGeom prst="line">
            <a:avLst/>
          </a:prstGeom>
          <a:ln w="9525">
            <a:solidFill>
              <a:schemeClr val="tx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DC4CC7-9627-3CAF-A5B2-81A72A2E009B}"/>
              </a:ext>
            </a:extLst>
          </p:cNvPr>
          <p:cNvCxnSpPr>
            <a:cxnSpLocks/>
          </p:cNvCxnSpPr>
          <p:nvPr/>
        </p:nvCxnSpPr>
        <p:spPr>
          <a:xfrm>
            <a:off x="11064840" y="1790872"/>
            <a:ext cx="0" cy="383842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2773A7-1027-F8A6-0759-DA7CA66E9BAB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9278476" y="1648447"/>
            <a:ext cx="10068" cy="397070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593FFC-C8AB-1EC7-7643-BD7FC9FB4FBF}"/>
              </a:ext>
            </a:extLst>
          </p:cNvPr>
          <p:cNvCxnSpPr>
            <a:cxnSpLocks/>
          </p:cNvCxnSpPr>
          <p:nvPr/>
        </p:nvCxnSpPr>
        <p:spPr>
          <a:xfrm>
            <a:off x="9288544" y="2693727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D6775C-3E59-1798-0F00-C3C26DC7CC89}"/>
              </a:ext>
            </a:extLst>
          </p:cNvPr>
          <p:cNvCxnSpPr>
            <a:cxnSpLocks/>
          </p:cNvCxnSpPr>
          <p:nvPr/>
        </p:nvCxnSpPr>
        <p:spPr>
          <a:xfrm>
            <a:off x="9295027" y="3111598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A3E9A3-1FA6-D0AE-7703-20B66732A823}"/>
              </a:ext>
            </a:extLst>
          </p:cNvPr>
          <p:cNvCxnSpPr>
            <a:cxnSpLocks/>
          </p:cNvCxnSpPr>
          <p:nvPr/>
        </p:nvCxnSpPr>
        <p:spPr>
          <a:xfrm>
            <a:off x="9288544" y="3531927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A4D7CD-1A1C-3654-FD38-968F7BAF7955}"/>
              </a:ext>
            </a:extLst>
          </p:cNvPr>
          <p:cNvCxnSpPr>
            <a:cxnSpLocks/>
          </p:cNvCxnSpPr>
          <p:nvPr/>
        </p:nvCxnSpPr>
        <p:spPr>
          <a:xfrm flipH="1">
            <a:off x="8739220" y="3429000"/>
            <a:ext cx="40716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42F6F72-3D84-FCDB-E75D-CB17DE60E90A}"/>
              </a:ext>
            </a:extLst>
          </p:cNvPr>
          <p:cNvCxnSpPr>
            <a:cxnSpLocks/>
          </p:cNvCxnSpPr>
          <p:nvPr/>
        </p:nvCxnSpPr>
        <p:spPr>
          <a:xfrm flipH="1">
            <a:off x="8813962" y="5577957"/>
            <a:ext cx="40716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0032502-D94D-5E55-58CE-9ECE20D3B95D}"/>
              </a:ext>
            </a:extLst>
          </p:cNvPr>
          <p:cNvSpPr/>
          <p:nvPr/>
        </p:nvSpPr>
        <p:spPr>
          <a:xfrm>
            <a:off x="8229774" y="4790743"/>
            <a:ext cx="619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0F3DB89-4949-B22C-4A9E-002360BC480C}"/>
              </a:ext>
            </a:extLst>
          </p:cNvPr>
          <p:cNvCxnSpPr>
            <a:cxnSpLocks/>
          </p:cNvCxnSpPr>
          <p:nvPr/>
        </p:nvCxnSpPr>
        <p:spPr>
          <a:xfrm flipH="1">
            <a:off x="8813961" y="4923243"/>
            <a:ext cx="40716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F6C170B-ECBD-F3ED-36C7-E9D0CD6826AE}"/>
              </a:ext>
            </a:extLst>
          </p:cNvPr>
          <p:cNvSpPr txBox="1"/>
          <p:nvPr/>
        </p:nvSpPr>
        <p:spPr>
          <a:xfrm>
            <a:off x="9546333" y="3148405"/>
            <a:ext cx="1411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Saved %</a:t>
            </a:r>
            <a:r>
              <a:rPr lang="en-US" dirty="0" err="1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r</a:t>
            </a:r>
            <a:r>
              <a:rPr lang="en-US" sz="1800" dirty="0" err="1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bp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9E1498-26D9-14C4-D41E-B3EF563AE373}"/>
              </a:ext>
            </a:extLst>
          </p:cNvPr>
          <p:cNvSpPr txBox="1"/>
          <p:nvPr/>
        </p:nvSpPr>
        <p:spPr>
          <a:xfrm>
            <a:off x="9546332" y="2711650"/>
            <a:ext cx="1411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Saved %ri</a:t>
            </a:r>
            <a:r>
              <a:rPr lang="en-US" sz="1800" dirty="0">
                <a:latin typeface="Times New Roman" panose="02020603050405020304" pitchFamily="18" charset="0"/>
                <a:ea typeface="Fira Code Light" pitchFamily="49" charset="0"/>
                <a:cs typeface="Times New Roman" panose="02020603050405020304" pitchFamily="18" charset="0"/>
              </a:rPr>
              <a:t>p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D8BD6-5BE7-6D88-C97B-E73D7AF1525F}"/>
              </a:ext>
            </a:extLst>
          </p:cNvPr>
          <p:cNvSpPr/>
          <p:nvPr/>
        </p:nvSpPr>
        <p:spPr>
          <a:xfrm>
            <a:off x="9303776" y="3546119"/>
            <a:ext cx="1747624" cy="13771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3E18188-58FB-1251-123F-242678891FAA}"/>
              </a:ext>
            </a:extLst>
          </p:cNvPr>
          <p:cNvCxnSpPr>
            <a:cxnSpLocks/>
          </p:cNvCxnSpPr>
          <p:nvPr/>
        </p:nvCxnSpPr>
        <p:spPr>
          <a:xfrm flipV="1">
            <a:off x="9148762" y="3710083"/>
            <a:ext cx="0" cy="1048343"/>
          </a:xfrm>
          <a:prstGeom prst="line">
            <a:avLst/>
          </a:prstGeom>
          <a:ln w="9525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95B4301-E291-4D8F-0C99-E0A8511C9553}"/>
              </a:ext>
            </a:extLst>
          </p:cNvPr>
          <p:cNvSpPr/>
          <p:nvPr/>
        </p:nvSpPr>
        <p:spPr>
          <a:xfrm rot="5400000">
            <a:off x="8640205" y="4109872"/>
            <a:ext cx="619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</a:t>
            </a:r>
            <a:endParaRPr lang="en-US" sz="1400" dirty="0"/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230CF4C5-605C-E5D8-D1B5-DBB201904647}"/>
              </a:ext>
            </a:extLst>
          </p:cNvPr>
          <p:cNvSpPr/>
          <p:nvPr/>
        </p:nvSpPr>
        <p:spPr>
          <a:xfrm rot="5400000">
            <a:off x="10072927" y="5045114"/>
            <a:ext cx="205735" cy="177808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625E326-DA28-5D84-822F-A406A948F3D7}"/>
              </a:ext>
            </a:extLst>
          </p:cNvPr>
          <p:cNvSpPr/>
          <p:nvPr/>
        </p:nvSpPr>
        <p:spPr>
          <a:xfrm>
            <a:off x="9826179" y="6049860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bytes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2CF84B-089E-A1A4-27CA-E5C21ECE9466}"/>
              </a:ext>
            </a:extLst>
          </p:cNvPr>
          <p:cNvSpPr/>
          <p:nvPr/>
        </p:nvSpPr>
        <p:spPr>
          <a:xfrm>
            <a:off x="9221122" y="866586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64-bit Stack</a:t>
            </a:r>
          </a:p>
        </p:txBody>
      </p:sp>
    </p:spTree>
    <p:extLst>
      <p:ext uri="{BB962C8B-B14F-4D97-AF65-F5344CB8AC3E}">
        <p14:creationId xmlns:p14="http://schemas.microsoft.com/office/powerpoint/2010/main" val="326515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408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get_a_shell</a:t>
            </a:r>
            <a:r>
              <a:rPr lang="en-US" sz="3600" dirty="0">
                <a:latin typeface="Consolas" panose="020B0609020204030204" pitchFamily="49" charset="0"/>
              </a:rPr>
              <a:t>()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10515600" cy="229446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Inherit current privilege and then execute a shell</a:t>
            </a:r>
          </a:p>
          <a:p>
            <a:r>
              <a:rPr lang="en-US" dirty="0"/>
              <a:t>You can read the flag!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6E620-ACF7-4993-A0CF-1743D529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0" y="1313922"/>
            <a:ext cx="7554469" cy="1738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211FC-5F05-E046-9CB5-5B97D05A6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95" y="4266418"/>
            <a:ext cx="11011380" cy="5161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BAD9DA-7B01-C341-B466-D40F7980EFC5}"/>
              </a:ext>
            </a:extLst>
          </p:cNvPr>
          <p:cNvSpPr/>
          <p:nvPr/>
        </p:nvSpPr>
        <p:spPr>
          <a:xfrm>
            <a:off x="890450" y="5171702"/>
            <a:ext cx="7696200" cy="954107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setregid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getegid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(), </a:t>
            </a:r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getegid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800" dirty="0" err="1">
                <a:latin typeface="Consolas" panose="020B0609020204030204" pitchFamily="49" charset="0"/>
                <a:cs typeface="Courier New" panose="02070309020205020404" pitchFamily="49" charset="0"/>
              </a:rPr>
              <a:t>execl</a:t>
            </a:r>
            <a:r>
              <a:rPr lang="en-US" sz="2800" dirty="0">
                <a:latin typeface="Consolas" panose="020B0609020204030204" pitchFamily="49" charset="0"/>
                <a:cs typeface="Courier New" panose="02070309020205020404" pitchFamily="49" charset="0"/>
              </a:rPr>
              <a:t>(“/bin/bash”, “bash”, 0);</a:t>
            </a:r>
          </a:p>
        </p:txBody>
      </p:sp>
    </p:spTree>
    <p:extLst>
      <p:ext uri="{BB962C8B-B14F-4D97-AF65-F5344CB8AC3E}">
        <p14:creationId xmlns:p14="http://schemas.microsoft.com/office/powerpoint/2010/main" val="113985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get_a_shell</a:t>
            </a:r>
            <a:r>
              <a:rPr lang="en-US" dirty="0">
                <a:latin typeface="Consolas" panose="020B0609020204030204" pitchFamily="49" charset="0"/>
              </a:rPr>
              <a:t>(): </a:t>
            </a:r>
            <a:r>
              <a:rPr lang="en-US" dirty="0" err="1">
                <a:latin typeface="Consolas" panose="020B0609020204030204" pitchFamily="49" charset="0"/>
              </a:rPr>
              <a:t>setregid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90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Get effective GID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setregid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gid_t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rgid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gid_t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egid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/>
              <a:t>Set </a:t>
            </a:r>
            <a:r>
              <a:rPr lang="en-US" i="1" dirty="0"/>
              <a:t>real</a:t>
            </a:r>
            <a:r>
              <a:rPr lang="en-US" dirty="0"/>
              <a:t> and </a:t>
            </a:r>
            <a:r>
              <a:rPr lang="en-US" i="1" dirty="0"/>
              <a:t>effective</a:t>
            </a:r>
            <a:r>
              <a:rPr lang="en-US" dirty="0"/>
              <a:t> gid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setregid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(), </a:t>
            </a:r>
            <a:r>
              <a:rPr lang="en-US" dirty="0" err="1">
                <a:latin typeface="Consolas" panose="020B0609020204030204" pitchFamily="49" charset="0"/>
              </a:rPr>
              <a:t>getegid</a:t>
            </a:r>
            <a:r>
              <a:rPr lang="en-US" dirty="0">
                <a:latin typeface="Consolas" panose="020B0609020204030204" pitchFamily="49" charset="0"/>
              </a:rPr>
              <a:t>())</a:t>
            </a:r>
          </a:p>
          <a:p>
            <a:pPr lvl="1"/>
            <a:r>
              <a:rPr lang="en-US" dirty="0"/>
              <a:t>Set real and effective </a:t>
            </a:r>
            <a:r>
              <a:rPr lang="en-US" i="1" dirty="0" err="1"/>
              <a:t>gid</a:t>
            </a:r>
            <a:r>
              <a:rPr lang="en-US" dirty="0"/>
              <a:t> as current effective </a:t>
            </a:r>
            <a:r>
              <a:rPr lang="en-US" i="1" dirty="0" err="1"/>
              <a:t>gid</a:t>
            </a:r>
            <a:endParaRPr lang="en-US" i="1" dirty="0"/>
          </a:p>
          <a:p>
            <a:pPr lvl="1"/>
            <a:r>
              <a:rPr lang="en-US" dirty="0"/>
              <a:t>Privilege escalation!</a:t>
            </a:r>
          </a:p>
          <a:p>
            <a:pPr lvl="1"/>
            <a:r>
              <a:rPr lang="en-US" dirty="0"/>
              <a:t>Set your </a:t>
            </a:r>
            <a:r>
              <a:rPr lang="en-US" i="1" dirty="0"/>
              <a:t>gid</a:t>
            </a:r>
            <a:r>
              <a:rPr lang="en-US" dirty="0"/>
              <a:t> to unit3-level0-…</a:t>
            </a:r>
          </a:p>
        </p:txBody>
      </p:sp>
    </p:spTree>
    <p:extLst>
      <p:ext uri="{BB962C8B-B14F-4D97-AF65-F5344CB8AC3E}">
        <p14:creationId xmlns:p14="http://schemas.microsoft.com/office/powerpoint/2010/main" val="244697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8DE9-2D22-314C-8E63-F5562F2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Access Control: Resource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7AA-D3E9-8B47-9533-0899FB778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0733"/>
            <a:ext cx="10515600" cy="29633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Ownership for user and group </a:t>
            </a:r>
          </a:p>
          <a:p>
            <a:pPr lvl="1"/>
            <a:r>
              <a:rPr lang="en-US" dirty="0"/>
              <a:t>Who (or which group) owns the file?</a:t>
            </a:r>
          </a:p>
          <a:p>
            <a:endParaRPr lang="en-US" b="1" dirty="0"/>
          </a:p>
          <a:p>
            <a:r>
              <a:rPr lang="en-US" dirty="0"/>
              <a:t>Permissions for </a:t>
            </a:r>
            <a:r>
              <a:rPr lang="en-US" b="1" dirty="0"/>
              <a:t>U</a:t>
            </a:r>
            <a:r>
              <a:rPr lang="en-US" dirty="0"/>
              <a:t>ser, </a:t>
            </a:r>
            <a:r>
              <a:rPr lang="en-US" b="1" dirty="0"/>
              <a:t>G</a:t>
            </a:r>
            <a:r>
              <a:rPr lang="en-US" dirty="0"/>
              <a:t>roup, </a:t>
            </a:r>
            <a:r>
              <a:rPr lang="en-US" b="1" dirty="0"/>
              <a:t>O</a:t>
            </a:r>
            <a:r>
              <a:rPr lang="en-US" dirty="0"/>
              <a:t>ther</a:t>
            </a:r>
          </a:p>
          <a:p>
            <a:pPr lvl="1"/>
            <a:r>
              <a:rPr lang="en-US" b="1" dirty="0"/>
              <a:t>W</a:t>
            </a:r>
            <a:r>
              <a:rPr lang="en-US" dirty="0"/>
              <a:t>rite, </a:t>
            </a:r>
            <a:r>
              <a:rPr lang="en-US" b="1" dirty="0"/>
              <a:t>R</a:t>
            </a:r>
            <a:r>
              <a:rPr lang="en-US" dirty="0"/>
              <a:t>ead, </a:t>
            </a:r>
            <a:r>
              <a:rPr lang="en-US" dirty="0" err="1"/>
              <a:t>e</a:t>
            </a:r>
            <a:r>
              <a:rPr lang="en-US" b="1" dirty="0" err="1"/>
              <a:t>X</a:t>
            </a:r>
            <a:r>
              <a:rPr lang="en-US" dirty="0" err="1"/>
              <a:t>ecution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with </a:t>
            </a:r>
            <a:r>
              <a:rPr lang="en-US" b="1" dirty="0" err="1">
                <a:latin typeface="Consolas" panose="020B0609020204030204" pitchFamily="49" charset="0"/>
              </a:rPr>
              <a:t>s</a:t>
            </a:r>
            <a:r>
              <a:rPr lang="en-US" dirty="0" err="1">
                <a:latin typeface="Consolas" panose="020B0609020204030204" pitchFamily="49" charset="0"/>
              </a:rPr>
              <a:t>etuid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</a:rPr>
              <a:t>s</a:t>
            </a:r>
            <a:r>
              <a:rPr lang="en-US" dirty="0" err="1">
                <a:latin typeface="Consolas" panose="020B0609020204030204" pitchFamily="49" charset="0"/>
              </a:rPr>
              <a:t>etguid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bits</a:t>
            </a:r>
          </a:p>
          <a:p>
            <a:pPr lvl="1"/>
            <a:r>
              <a:rPr lang="en-US" dirty="0"/>
              <a:t>Atop the privileges of the user,  run with the privileges of the file owner instead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894A1-D95D-2340-8FDD-CF79FEDE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1F5D8-0F99-C74C-AE7A-D2227899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3" y="1598873"/>
            <a:ext cx="11523133" cy="5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1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9487</TotalTime>
  <Words>2252</Words>
  <Application>Microsoft Macintosh PowerPoint</Application>
  <PresentationFormat>Widescreen</PresentationFormat>
  <Paragraphs>423</Paragraphs>
  <Slides>40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Consolas</vt:lpstr>
      <vt:lpstr>Courier</vt:lpstr>
      <vt:lpstr>Courier New</vt:lpstr>
      <vt:lpstr>Times New Roman</vt:lpstr>
      <vt:lpstr>Wingdings</vt:lpstr>
      <vt:lpstr>Office Theme</vt:lpstr>
      <vt:lpstr>CS4459.003 Cyber Attacks &amp; Defense Lab</vt:lpstr>
      <vt:lpstr>From Last Class</vt:lpstr>
      <vt:lpstr>Learning Objectives</vt:lpstr>
      <vt:lpstr>In-class3: Challenges</vt:lpstr>
      <vt:lpstr>How to Submit?</vt:lpstr>
      <vt:lpstr>Buffer Overflow</vt:lpstr>
      <vt:lpstr>get_a_shell()</vt:lpstr>
      <vt:lpstr>get_a_shell(): setregid()</vt:lpstr>
      <vt:lpstr>Linux Access Control: Resource Ownership</vt:lpstr>
      <vt:lpstr>Linux Access Control: Process Identity </vt:lpstr>
      <vt:lpstr>get_a_shell()</vt:lpstr>
      <vt:lpstr>Shellcode</vt:lpstr>
      <vt:lpstr>How to Launch Shellcode?</vt:lpstr>
      <vt:lpstr>Writing Shellcode: System Call</vt:lpstr>
      <vt:lpstr>System Call Calling Convention</vt:lpstr>
      <vt:lpstr>Invoking getuid(): x86 </vt:lpstr>
      <vt:lpstr>Invoking getuid(): AMD64</vt:lpstr>
      <vt:lpstr>getegid(), setregid() : x86</vt:lpstr>
      <vt:lpstr>Calling EXECVE()</vt:lpstr>
      <vt:lpstr>How to Create a String (‘/bin/sh’)?</vt:lpstr>
      <vt:lpstr>Controlling the Attack Surface</vt:lpstr>
      <vt:lpstr>Shellcode with Zero-bytes</vt:lpstr>
      <vt:lpstr>Removing Zero from Your Shellcode</vt:lpstr>
      <vt:lpstr>Many Tricks</vt:lpstr>
      <vt:lpstr>Loading You Payload </vt:lpstr>
      <vt:lpstr>How Linux Runs a Program?</vt:lpstr>
      <vt:lpstr>Stack for Communication</vt:lpstr>
      <vt:lpstr>How Linux Runs a Program?</vt:lpstr>
      <vt:lpstr>How Linux Runs a Program?</vt:lpstr>
      <vt:lpstr>execve(char *name, char** argv, char **envp)</vt:lpstr>
      <vt:lpstr>1. Load the Executable</vt:lpstr>
      <vt:lpstr>2. Set Environment Variables</vt:lpstr>
      <vt:lpstr>2. Set Environment Variables</vt:lpstr>
      <vt:lpstr>3. Set Argument Vectors</vt:lpstr>
      <vt:lpstr>4. Call _start</vt:lpstr>
      <vt:lpstr>4. Call _start</vt:lpstr>
      <vt:lpstr>4. Call _start</vt:lpstr>
      <vt:lpstr>4. Call _start</vt:lpstr>
      <vt:lpstr>Check with GDB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CS4301.003 Cyber Attacks &amp; Defense Lab</dc:title>
  <dc:creator>Jee, Kangkook</dc:creator>
  <cp:lastModifiedBy>Kangkook Jee</cp:lastModifiedBy>
  <cp:revision>795</cp:revision>
  <cp:lastPrinted>2022-02-10T19:26:24Z</cp:lastPrinted>
  <dcterms:created xsi:type="dcterms:W3CDTF">2021-01-10T22:54:41Z</dcterms:created>
  <dcterms:modified xsi:type="dcterms:W3CDTF">2024-02-13T21:23:21Z</dcterms:modified>
</cp:coreProperties>
</file>